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65" r:id="rId2"/>
    <p:sldId id="366" r:id="rId3"/>
    <p:sldId id="367" r:id="rId4"/>
    <p:sldId id="354" r:id="rId5"/>
    <p:sldId id="368" r:id="rId6"/>
    <p:sldId id="765" r:id="rId7"/>
    <p:sldId id="766" r:id="rId8"/>
    <p:sldId id="744" r:id="rId9"/>
    <p:sldId id="363" r:id="rId10"/>
    <p:sldId id="745" r:id="rId11"/>
    <p:sldId id="747" r:id="rId12"/>
    <p:sldId id="746" r:id="rId13"/>
    <p:sldId id="748" r:id="rId14"/>
    <p:sldId id="749" r:id="rId15"/>
    <p:sldId id="742" r:id="rId16"/>
    <p:sldId id="750" r:id="rId17"/>
    <p:sldId id="763" r:id="rId18"/>
    <p:sldId id="753" r:id="rId19"/>
    <p:sldId id="764" r:id="rId20"/>
    <p:sldId id="754" r:id="rId21"/>
    <p:sldId id="751" r:id="rId22"/>
    <p:sldId id="762" r:id="rId23"/>
    <p:sldId id="288" r:id="rId24"/>
    <p:sldId id="643" r:id="rId25"/>
    <p:sldId id="767" r:id="rId26"/>
    <p:sldId id="768" r:id="rId27"/>
    <p:sldId id="769" r:id="rId28"/>
    <p:sldId id="770" r:id="rId29"/>
    <p:sldId id="771" r:id="rId30"/>
    <p:sldId id="772" r:id="rId31"/>
    <p:sldId id="773" r:id="rId32"/>
    <p:sldId id="774" r:id="rId33"/>
    <p:sldId id="775" r:id="rId34"/>
    <p:sldId id="776" r:id="rId35"/>
    <p:sldId id="77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58"/>
    <p:restoredTop sz="91480"/>
  </p:normalViewPr>
  <p:slideViewPr>
    <p:cSldViewPr snapToGrid="0" snapToObjects="1">
      <p:cViewPr varScale="1">
        <p:scale>
          <a:sx n="143" d="100"/>
          <a:sy n="143" d="100"/>
        </p:scale>
        <p:origin x="11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8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0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5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2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77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93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3"/>
            <a:ext cx="5002307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level`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2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2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2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1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8" y="962493"/>
            <a:ext cx="5002307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8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8" name="Subtitle 7">
            <a:extLst>
              <a:ext uri="{FF2B5EF4-FFF2-40B4-BE49-F238E27FC236}">
                <a16:creationId xmlns:a16="http://schemas.microsoft.com/office/drawing/2014/main" id="{33744960-BEEC-6A48-85F7-704E16158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An overview of population genomic methods for non-model organisms</a:t>
            </a:r>
          </a:p>
          <a:p>
            <a:r>
              <a:rPr lang="en-US" sz="1800"/>
              <a:t>BIO 594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C60094-2003-5E46-80E2-153140268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Method Madness</a:t>
            </a:r>
          </a:p>
        </p:txBody>
      </p:sp>
    </p:spTree>
    <p:extLst>
      <p:ext uri="{BB962C8B-B14F-4D97-AF65-F5344CB8AC3E}">
        <p14:creationId xmlns:p14="http://schemas.microsoft.com/office/powerpoint/2010/main" val="66770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834"/>
          <a:stretch/>
        </p:blipFill>
        <p:spPr>
          <a:xfrm>
            <a:off x="10995202" y="717784"/>
            <a:ext cx="1084735" cy="17833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AE3393-D2A6-E74D-9D4B-47704E5D4814}"/>
              </a:ext>
            </a:extLst>
          </p:cNvPr>
          <p:cNvGrpSpPr/>
          <p:nvPr/>
        </p:nvGrpSpPr>
        <p:grpSpPr>
          <a:xfrm>
            <a:off x="7793974" y="3292843"/>
            <a:ext cx="1491064" cy="337953"/>
            <a:chOff x="3883141" y="2772934"/>
            <a:chExt cx="1243680" cy="27027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3C9350-0DD1-F141-83D1-23E96AF5CAFC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04762128-D654-C24E-9650-ED423A7DB30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E42A65AB-346A-E041-BF54-5D52EEB965B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68D136-19AE-C140-9E33-D4C7A7ADE52A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87BC3096-5F57-684C-A6D5-6F5E495435A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17714708-B31E-C142-89DC-9155B874C3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FB236E-335B-7A48-A060-62F0B18C5CA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C46A6BD4-79A8-8A4D-ABBB-60EA09D88DD6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D3DA6859-A01E-5C4E-B064-1BD1C12C769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76C8E8-CD90-644A-9E23-49A55A2CC59A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2DEAE207-41A6-7F42-AC4A-F238C247616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AD0C1709-D1DB-7F44-AA32-E9844E35757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615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64971"/>
          <a:stretch/>
        </p:blipFill>
        <p:spPr>
          <a:xfrm>
            <a:off x="10995202" y="717784"/>
            <a:ext cx="1084735" cy="21419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443635D-DE01-A148-80CB-C6D76C1D52F5}"/>
              </a:ext>
            </a:extLst>
          </p:cNvPr>
          <p:cNvGrpSpPr/>
          <p:nvPr/>
        </p:nvGrpSpPr>
        <p:grpSpPr>
          <a:xfrm>
            <a:off x="7669110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DD6C85D1-AF74-2746-90CB-DD2EA55811E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AB834252-4650-5041-8ACB-FF1F9CB04E9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6160087-3AB7-2C45-9FB5-2C14F32F5827}"/>
              </a:ext>
            </a:extLst>
          </p:cNvPr>
          <p:cNvGrpSpPr/>
          <p:nvPr/>
        </p:nvGrpSpPr>
        <p:grpSpPr>
          <a:xfrm>
            <a:off x="7875942" y="3278661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6872DE2D-6B36-014A-8C60-A1689A82B4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77192F5-25CE-EE49-9627-65010EC39F8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68DB15-D8A0-334E-AC0E-F0BB947DA626}"/>
              </a:ext>
            </a:extLst>
          </p:cNvPr>
          <p:cNvGrpSpPr/>
          <p:nvPr/>
        </p:nvGrpSpPr>
        <p:grpSpPr>
          <a:xfrm>
            <a:off x="8918172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D931C280-C164-F04B-880B-74DF4EFF68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1704AD2A-6466-8F4E-8CF8-F4AEA3E03BFF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DA5635A-7E77-6B47-ABD8-CAF12B9E918F}"/>
              </a:ext>
            </a:extLst>
          </p:cNvPr>
          <p:cNvGrpSpPr/>
          <p:nvPr/>
        </p:nvGrpSpPr>
        <p:grpSpPr>
          <a:xfrm>
            <a:off x="9122761" y="3278661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DB0AF6BB-013E-4246-9613-BB5D0CFFA64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7457DFA5-3300-B749-BA12-5ED72E2CFA6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4D544A-92FC-D441-AA1D-51DAC666D681}"/>
              </a:ext>
            </a:extLst>
          </p:cNvPr>
          <p:cNvGrpSpPr/>
          <p:nvPr/>
        </p:nvGrpSpPr>
        <p:grpSpPr>
          <a:xfrm>
            <a:off x="7681012" y="2953621"/>
            <a:ext cx="1619673" cy="180307"/>
            <a:chOff x="5517547" y="2244505"/>
            <a:chExt cx="1214755" cy="13523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7636D04-4589-EA4E-906F-50C5726675A0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59A370D-5E6F-9940-8E3E-F1CD8B88AF98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13D278-22D7-8443-A092-1B78AD1CBF7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8D3D409-D0D9-9047-BA64-F16FE3AD06B3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53AE3F3-DDC6-CF49-85AB-3524B9458931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137B976-69D0-AF4F-962F-BFECC3EAA86C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DADB4A5-6F17-2A4F-B9ED-14BE726BD5AD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090DA3A-B1E5-A145-B381-D7F45DF09281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3F8246D-8C17-2646-A475-5B15CC94A500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17FC675-3653-D84F-B335-FDCBD0AA8BF2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EA06586-D87A-FA45-BC84-CE22409193CD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C74B8E9-A0A3-A94C-B599-7069766326E1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0FD6835-C157-1844-8F64-AC8672CDFE28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51FD4BF-9CE6-1245-B40C-764E67524034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792836-1540-C749-966C-86D7700CF355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FCA3816-E3BD-A340-BC02-A8F171121B6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DBEB222-447F-E748-A9C4-A77E08691197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FBD46C8-F255-7444-AC7D-BA4455E46650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8FA481E-BE2B-634C-8590-12336372C368}"/>
              </a:ext>
            </a:extLst>
          </p:cNvPr>
          <p:cNvGrpSpPr/>
          <p:nvPr/>
        </p:nvGrpSpPr>
        <p:grpSpPr>
          <a:xfrm>
            <a:off x="7648479" y="3783753"/>
            <a:ext cx="1619673" cy="180307"/>
            <a:chOff x="5517547" y="2244505"/>
            <a:chExt cx="1214755" cy="135230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774B7C9-D153-5146-9C43-3CA73BA63D13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45FA444-5A9E-1145-9773-39E943E4435C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D7B0240-B37B-1741-82E1-33B6DE5D4054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1CB3FEE-D583-1D44-A893-56B777FA806D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8839E0D-C351-7A46-8854-657D5F449ED8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0B8DD0-0ED2-2543-B62D-573C6966FBF3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76755FB-22BA-DE49-8D5D-DF85F254B543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8AF6436-D446-7B49-B363-C4D0100E2309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3B818CF-16E7-364C-8277-8D7F217B4E85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9E53023-8E0B-244C-8F00-A32B462639F8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80C74B4-D747-9045-B588-61FAA372282E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28E9E2F-938E-6145-8EE9-F5DC65DAF700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8AD36FF-5AE8-9C4C-90B6-4AE8FEA04787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2100BEC-D189-AC4A-893D-9351BFB55B96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AFB2917-9DA5-D74C-8764-737DBD06DC26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240A03C-F638-8E40-B07A-49783DEA33C6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973245A-2CF3-764B-9E21-D98BDB4AAF7C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0C70561-13F4-CE48-89FC-F04758FB72B1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0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087245" cy="5401603"/>
          </a:xfrm>
        </p:spPr>
        <p:txBody>
          <a:bodyPr>
            <a:normAutofit/>
          </a:bodyPr>
          <a:lstStyle/>
          <a:p>
            <a:r>
              <a:rPr lang="en-US" dirty="0"/>
              <a:t>RNAseq focuses on sequencing RNA directly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Identify transcripts and quantify gene expression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Obtain “transcriptome”:  snapshot of expression of all genes a time point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5117"/>
          <a:stretch/>
        </p:blipFill>
        <p:spPr>
          <a:xfrm>
            <a:off x="10995202" y="717785"/>
            <a:ext cx="1084735" cy="21329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379CF3-09C0-AC4E-BF38-6C10CECD3C55}"/>
              </a:ext>
            </a:extLst>
          </p:cNvPr>
          <p:cNvSpPr txBox="1"/>
          <p:nvPr/>
        </p:nvSpPr>
        <p:spPr>
          <a:xfrm>
            <a:off x="6769857" y="6167654"/>
            <a:ext cx="376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Conesa</a:t>
            </a:r>
            <a:r>
              <a:rPr lang="en-US" dirty="0">
                <a:solidFill>
                  <a:schemeClr val="bg1"/>
                </a:solidFill>
              </a:rPr>
              <a:t> et al., 2016; Wang et al., 2009 </a:t>
            </a:r>
          </a:p>
        </p:txBody>
      </p:sp>
      <p:pic>
        <p:nvPicPr>
          <p:cNvPr id="21" name="Picture 20" descr="nrg2484-f1.jpg">
            <a:extLst>
              <a:ext uri="{FF2B5EF4-FFF2-40B4-BE49-F238E27FC236}">
                <a16:creationId xmlns:a16="http://schemas.microsoft.com/office/drawing/2014/main" id="{CB7D35F0-0975-9443-A3B1-9A2063F5E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39" y="1046411"/>
            <a:ext cx="4659296" cy="51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6A6480-B622-6F49-8CD1-3F6F086EE55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BEDE93A-5E7B-9447-818E-C3C3AD3FD4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BCED8540-E656-6A4E-8FA5-01EBA5F6CFCD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67489" y="926592"/>
            <a:ext cx="109728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11CF9-822E-3940-A2B5-5E5D283D10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698E6-0E93-9642-9747-87F09F125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60726"/>
          <a:stretch/>
        </p:blipFill>
        <p:spPr>
          <a:xfrm>
            <a:off x="10995202" y="717780"/>
            <a:ext cx="1084735" cy="24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4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A3619A-CDE7-1245-8243-12CD8BFCF6E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75BAF12-643F-7745-AB46-09FB76C9C5D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BD9231D-FF30-F44E-A30C-43D82774257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71976" y="926592"/>
            <a:ext cx="1365504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8742D61-6DE5-FD41-8EAD-A0601D4C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AF62C-29F2-9444-8B92-4A1732D74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 b="54424"/>
          <a:stretch/>
        </p:blipFill>
        <p:spPr>
          <a:xfrm>
            <a:off x="10995202" y="717780"/>
            <a:ext cx="1084735" cy="27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6461-9B72-D74F-9B64-2D503C68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4" t="1" r="33742" b="49818"/>
          <a:stretch/>
        </p:blipFill>
        <p:spPr>
          <a:xfrm>
            <a:off x="6447693" y="1141809"/>
            <a:ext cx="3577048" cy="5261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0B7D5-F579-5E49-82F5-84A1A55D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" y="1615942"/>
            <a:ext cx="5339370" cy="4313237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64662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8392D0-765A-E848-B9FD-7E1350DEEE31}"/>
              </a:ext>
            </a:extLst>
          </p:cNvPr>
          <p:cNvGrpSpPr/>
          <p:nvPr/>
        </p:nvGrpSpPr>
        <p:grpSpPr>
          <a:xfrm>
            <a:off x="6656798" y="3427850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5F7FC7-8833-0B48-AC2D-03EBCB59D61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2AF8635-9B35-064D-BED2-D0C61E3E72F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68EE0F-3705-534E-B0DA-DFC8BBED947A}"/>
              </a:ext>
            </a:extLst>
          </p:cNvPr>
          <p:cNvGrpSpPr/>
          <p:nvPr/>
        </p:nvGrpSpPr>
        <p:grpSpPr>
          <a:xfrm>
            <a:off x="6656797" y="3427850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F8E06C3-3198-EE42-96C8-3765B90A8A8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3DEBD6F-1CD9-3142-BCB5-5C5A269C30D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A3439E-DDE5-C64E-87FA-E2CA572FEF83}"/>
              </a:ext>
            </a:extLst>
          </p:cNvPr>
          <p:cNvGrpSpPr/>
          <p:nvPr/>
        </p:nvGrpSpPr>
        <p:grpSpPr>
          <a:xfrm>
            <a:off x="6645916" y="2827429"/>
            <a:ext cx="540165" cy="555271"/>
            <a:chOff x="4810012" y="3435650"/>
            <a:chExt cx="405124" cy="41645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98D550-E3BA-5244-8DE7-92396F9B0F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6D2409-B542-114D-8BAB-8E992C9D9D6C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21670-C37C-F14E-8127-94591BEBADEE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A13536-1ECD-5449-B163-AFA0E4C3BE37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EBC362-704E-3741-BD7A-6C3D62D24AC6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87627F-A839-3243-963A-41A26D7BB463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929B9F-2203-7449-8520-CAAC5A69694C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8C333-C1BD-9F4A-920C-A8367C837759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5070E0-02BB-FC49-B905-9F9F5E6271B0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8C9E8AB-9044-C340-BB9A-0ECD4B57CDEF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C49593-1401-2F4F-90C6-0A2D209CCC11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5DBF07E-C3FD-8A4B-ADFB-D9651582651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FD772E5-114E-B744-BA55-68DA6692475D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43516C-2FA1-4948-9A14-3122D5F3AD83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5EF910-862E-8048-9EB4-5EC042779FB0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DD6F05-9F0A-0C43-A885-542F229BD33C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92E1D8-E957-FB4C-AD80-D8D2FFB6D8D4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655C4A-A01A-7240-9992-75D5A8EBBD99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7E2CC3-5EFB-6B46-BED5-C08AD50088FC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E61E5B-05D6-F243-BF9B-C1271738EF4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0CA7A2-25D8-3745-B644-ECDA3B8898E8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F9ABB4-ECED-8443-AC87-8BF038286092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C110BD-FD80-B644-ADAE-703D1A3AC513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5FCC472-5CE7-F14F-A6EB-BB2ABB58B1D8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7152BD0-C3E2-B546-9162-68CE9C42CF5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665CF20-B972-9B43-9EE4-7BA09E6F4DFA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AB5A461-EF32-1A42-9075-30D5D6079AD2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31006D-286C-3F45-9B9A-3823D6BE3837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C4BDF0-3003-4445-9786-8EF747598C7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24B030-B768-624C-9C0D-525F97A002EA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3870C2-2930-774B-9A84-1CFB65FCB89C}"/>
              </a:ext>
            </a:extLst>
          </p:cNvPr>
          <p:cNvGrpSpPr/>
          <p:nvPr/>
        </p:nvGrpSpPr>
        <p:grpSpPr>
          <a:xfrm>
            <a:off x="6647569" y="4042396"/>
            <a:ext cx="540165" cy="555271"/>
            <a:chOff x="4810012" y="3435650"/>
            <a:chExt cx="405124" cy="416453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7B7FB5-52B2-B54B-8121-BA476CC2B74B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19B9C17-EA9F-E84F-839F-7E3546D6D56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80C7638-F308-6346-93E7-D6E9B2CF2CE5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AA9695-75C4-A74F-A4EE-5BE2CF1F1BF4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39247CA-4B15-7946-95C0-D0F0D3B28C89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F5C964D-E12C-6E4B-9656-C9A3A69E4A68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8480F18-2A4D-F949-902A-C59CF2452361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F59495A-DFE5-8140-BDDA-477A30FFB13C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916ACC-8875-D745-B2A3-8F41189A391D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9F6061-A789-1E4A-9CAA-6E4DBA87694C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8F083EE-F328-E74F-A836-A009D97091A8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E943E8-E792-3D4B-8D73-46EC19481D7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BA65E02-32C4-CF4E-9545-EE874B44913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6AB06DA-EDB2-E04D-BC5D-AE16A1EBB63C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0057948-E46E-5741-A347-63145D1F6A4D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D803221-3E0B-B84E-89AF-50EBC8228771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9ECA432-463F-2D45-950B-5DFA26DF9D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CC95E02-3FF7-944A-B165-5ACD5797BF7C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80C5ED8-8FBD-4545-B5F6-EF56749FF7E3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E72CF96-B47C-F94A-A189-8CC221801A5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C5981E-460E-2447-8B12-492216459C87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5A57777-71F5-0047-8750-E0DA054F01B8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08BF096-3C0A-1744-AF46-D7B5ED5CB138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3F6CC9-1589-2645-AA5C-92CF7B3B0192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8D49D59-AE11-AE46-96E9-4D8A4830C65B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531568-DCD8-1F4B-9CA4-3C8923D223F0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61246D-C70D-7E4A-A7B4-3D20BFC26754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4581144-3818-D545-8CCF-F0F9E40E7A22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AD85651-FBC8-344E-8979-D5EEA10DF161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BEF43C-A4BF-614E-9DDE-F6A0F096D07B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C35A226-7904-EE45-A7CE-3E129F35ABC1}"/>
              </a:ext>
            </a:extLst>
          </p:cNvPr>
          <p:cNvGrpSpPr/>
          <p:nvPr/>
        </p:nvGrpSpPr>
        <p:grpSpPr>
          <a:xfrm>
            <a:off x="7432137" y="3259451"/>
            <a:ext cx="2810404" cy="56625"/>
            <a:chOff x="5399678" y="3759666"/>
            <a:chExt cx="2107803" cy="4246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4D8B281-3A0C-C84E-986B-CBA4F35A0AF2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C4A901-C8E2-5244-9AC4-E8D7FE43416C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3FD265-683C-0645-9901-76E06D8CC44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B4C8301-A917-434F-940D-E0E292C6CDC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5D57ADD-CF4B-C04C-A9E3-B8B7B80E9724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72A5361-D2BD-1045-9761-51F59F8ACC5E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1CB85D-0B7C-A543-8223-A41D895973C7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28222D1-55CC-A745-AFCC-F849BC29BDD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C03851F-6DE4-5245-8214-9085395D2AAF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49E866-EB54-BF47-9099-7252C23F9629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84265B4-1510-D342-A49A-7163D05BB780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8E092C3-4FBE-5245-B64F-DFDFE941679B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8CA686F-49BD-E048-9A0F-E3B89904F1EE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3D5D92A-1450-E349-BB5E-09B0C42CDD0D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554E16D-C3D4-DD4A-98BF-56288D1C684B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E690D3-4836-F648-9400-2AF065480F9D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AE08182-0BDC-9843-8B5D-BD064198215C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D9762C0-CE77-504D-AB76-C82E196EC9D1}"/>
              </a:ext>
            </a:extLst>
          </p:cNvPr>
          <p:cNvGrpSpPr/>
          <p:nvPr/>
        </p:nvGrpSpPr>
        <p:grpSpPr>
          <a:xfrm>
            <a:off x="7485748" y="4109299"/>
            <a:ext cx="2810404" cy="56625"/>
            <a:chOff x="5439886" y="4397052"/>
            <a:chExt cx="2107803" cy="42469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48DB17-0E60-BD44-B13D-F6B52E86D3B6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A879BB0-CDEE-4C4B-BDC7-BFA2126C3A08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42065E9-CC30-6C4E-9F39-B59249A6DEF3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889E58-487E-D24F-80AC-A58556B2303A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B0313DD-0E69-AF40-8173-3F35C3DE88DA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5739D90-B647-694F-A82A-E4D8622175ED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AA6405-0BF0-F841-AA72-C3A3D8CC3ADF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6C98FF4-2C86-8143-B0DB-3D31A5515702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002142-92E4-1D41-BCCA-3130AB24D70E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6E047A0-E5AC-E94E-A328-53D7730C91CE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AB9E33D-A36A-4845-8D08-B24515D9A2BB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F0CB18-93A9-704B-99FF-A75BC1F3D6BF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30AA0AE-D0FB-6D41-9D6A-F5363CA9630D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65BFA0-DAFC-BA42-B3FD-F0414CFC4FFC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8F043BE-5056-8D43-9FEA-4A441ABEA55F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280047-10F9-C94D-A660-5CB18683C1EB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BFC7568-3603-8743-8C25-93DA72040E99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Content Placeholder 16">
            <a:extLst>
              <a:ext uri="{FF2B5EF4-FFF2-40B4-BE49-F238E27FC236}">
                <a16:creationId xmlns:a16="http://schemas.microsoft.com/office/drawing/2014/main" id="{18C767DE-5852-C644-A937-8E377A2ACB69}"/>
              </a:ext>
            </a:extLst>
          </p:cNvPr>
          <p:cNvSpPr txBox="1">
            <a:spLocks/>
          </p:cNvSpPr>
          <p:nvPr/>
        </p:nvSpPr>
        <p:spPr>
          <a:xfrm>
            <a:off x="290202" y="1135383"/>
            <a:ext cx="4504514" cy="5421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Exome capture focuses sequencing on the portions of the genome that lead to changes in protein 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lvl="1"/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73447B-B6F5-524B-A4EA-6CD7F3C4EF6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567444-7C35-E445-8BEC-AD7E08D12FD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562DF3-55DF-D64A-A1AE-6CC107C460AE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4C210C-0ACB-EB44-AC46-179B0618C034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B0ED8F6-63D9-9643-B8B1-C0436D6FA14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66DF398-349E-E640-84B4-53241AD6116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CDE5C2D9-4986-AC49-BAC0-46240542063C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E69FC1C-3C75-7849-AF86-34854AEB8945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4E2EEB4A-94EF-3E43-B97C-473FC9CAC677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A92FC4F8-A3EB-3C4C-BA81-6B7D6F95359A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22CCD95-313E-B749-AFC3-0A792081E58A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2F379A-25E7-D443-B4AA-2E19AEA6A2EC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EA7C59D8-3E08-CD46-9000-0AACD24EA79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311DE9C-6BF6-1C48-8120-206C687959C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06E4F-CC8B-1341-BC0E-302B1BA25DB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4DD296B-273A-3E49-BBF5-570C69E57C53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6D42D1D-D995-7E4C-8012-132679B492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973B664-77F3-7840-B29C-51847CCA180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6A356B8-7A89-2547-B524-A7B37E36A5D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F4FE12B-1ABB-9342-AE55-779364D612F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F697704-6851-1642-8858-033871683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38C415-F8A0-E849-8E17-47A8B94F222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B79AFB7-F9A2-5A45-9AD4-8CEAE662B7E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D4C1880-A0BE-124E-BEF1-C12A95F9875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710F278-5BD4-1A43-9017-03AA81449AB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C054C8A-F0B2-8043-88A9-3EC11897B2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848139C-1721-1342-93BD-F095F9A7F4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EDD50E5-E52C-F443-A806-907D1D7BB24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0A1C0B1-6922-704A-9D4F-0222C6E0919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1A439F7-0FBD-504C-864D-7457EF4F2BF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856AFE-E40A-EE46-B273-5239B072529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86488786-4298-BE4E-867F-86C0EA29516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C20ED78-C724-524C-8D9A-95854705381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C5CD149-47A3-764F-B823-380EAC40932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B40DC44-DE48-9D4C-ACA4-9B2DABD611B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F27139D-98E2-C149-BC26-9A9FEDA375C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63B2A49-1256-7947-AE05-A74C544B1BE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16B6ABD-3086-1A4B-8C86-3B275EE7F7F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CA26B1E-A87D-2545-885F-B41200A6D26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37DA23D-E190-774F-B64D-DEE5D67F36F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3F4DE21-1C75-AA49-92D2-540A3D3ABA3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A938B2C-7C46-1540-8494-A462541B937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A0110FD-D788-EA46-8B57-9D3BD8AB2F0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68A05EA-2715-E043-AC6B-40ED576A10C5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2C3ABA9-E142-D547-AC85-950095885D4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D5D2A9B-91DC-1545-B284-18FF6E7E2B3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04465C1-82CD-B24E-973F-8458FAECEE4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D98AA24-99E4-FB41-BA00-92D64A49EE9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64A8105-29E0-8840-A57C-5B922C4449A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E24BD8D6-5F5B-9545-AB3F-89A5C8219BB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ABA994-A752-F541-9EED-4C0AB726109B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CD3E416-179B-B34B-8056-B873A7AE90C3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B06D0F7-9DD3-E943-8C10-071E929D842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849CBA4-3F83-814C-A483-71D1B98D34A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42B65D19-111D-D548-9AF0-7BDD61C4594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D00A83D-4C49-5F42-99D9-56D07E620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44236FB-1895-BE45-96F2-618F6E3053C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B77CF28-F49B-9B40-9911-C99A384B9D0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BE0AE29-A3D9-D84A-A52E-9D6D12F4C12E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B39FFC-AD13-F847-872E-27904A4A86C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171621D-E8C0-884E-AD11-E99418618E8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524919D-FD09-E94A-B272-51E759682E1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D3F1682-E88F-B14B-8A06-6CA5DA9B0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5C6EACB-B811-5A43-8355-A579A7AADAD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A263917-6931-BF4F-9569-9A668FF7012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1BB92A2-5A51-D048-B5CA-F1607BBD0B05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F4E9C1CB-3E75-9D45-AF99-E15CA8DE152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7B43AA8-3C4E-5645-A864-9903CFD80B4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7C1FEEE5-7AC7-3941-AA7E-4C712F68A85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964D002-01AB-E541-9B24-6DBFC34618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BE0716E-CA36-2F45-9D56-7741FEDE9EE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DE42BBD-7C48-1F44-9D7D-EA777371804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4BB9251-B2DE-574D-A054-5F93DEB671E5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7EB767-FCB3-6343-8E18-21DC71443A9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A54DEEB-5501-7B45-B73D-D4F270EB5C1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3E836CD-F843-1B40-A76B-246817ADA91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ABE2702-6EAF-CF46-AEF3-E1B0254A6DF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C8BD982-6EDE-5246-856E-319B5CC42B1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3A7FD58-4D0B-F142-A4D6-FEB02D94B13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DEE498D0-4CA4-EE45-B3BF-92471FD4F668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888C5F3-BE19-DC47-A5D9-187C3AD373A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2C2B66A7-07CC-3245-9DE4-31F9A76D5DB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3BB6833-D436-764F-BB6D-53B88B731F9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2F130602-AA8A-364B-BC00-BC79FA91EBA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2B9DD9B-5B68-924A-854C-14894E8A6E8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554121A-5381-BB44-A486-47ABDF042FE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82C29022-86AD-024E-9854-392663B7BD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69403B7-0A85-564D-8F4A-B5D7F4CE8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4455"/>
          <a:stretch/>
        </p:blipFill>
        <p:spPr>
          <a:xfrm>
            <a:off x="10995202" y="717780"/>
            <a:ext cx="1084735" cy="33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B9D842F-AF21-304C-8009-5FBD2821ACA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2616A132-78E6-A044-8FF6-F262832E25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FF4A7DFF-53F8-6F40-B2E6-97E3037B1B9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A405B61-55AC-1040-94E0-A89B0C06DFB3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31EBC0F8-6012-1F4F-AA8F-597514246CD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C3F8291-0F50-264F-9C44-AF53EE3F2B6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199A13-BEEB-AD41-B744-42054AE5B2ED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2954E93-C2C3-5D42-8921-441B02734D48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E397C4B-4F72-CC43-9D47-26A372CC106C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FC3C02B-C560-C349-A04B-073D898C903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4CE9459-8064-1D41-84E1-65E2A8319E47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E260907-40FB-7442-B232-56BD8005DB9D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5C0646C-5B5B-B141-B1B4-ABE7A4CE02DB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D8C758F-9266-1243-958B-C6FE79FCC1A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46E4263-8861-B243-A379-419139CB366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911D131-339A-B34C-A410-98781F40790A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8BFC379-3A05-4646-A903-2EC3093A7A4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666A5FC-8389-5F4F-9A4D-A6004655B08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863546B-78A4-7E45-86BC-DCCCCE2D15D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13953F4-B668-1341-9675-371910E39F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4FEC2C8-CC76-1343-A9E1-0B43EDA6A89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3C63346-C8C7-6A47-9832-8B92CEDD76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016C408-005B-B147-9C46-F61458A01683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E359AB-8C8C-6140-BD19-D0BF90F48B4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F211D56B-B06F-8D4F-BC73-36EB0692566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D9DD4E4-1D64-0D42-9785-5EF946E46B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36713A25-0CBF-F74F-8F54-C6C196A33E6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7CD64D8-1724-3841-96F0-D9B8E565A38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01CAC298-823E-A744-A0D5-11606AFADDA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5FADE32-1EA9-3741-B57A-4B2A9A1F1F87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8FDBEDE3-CA37-4D44-A1A6-A13F3F7CD52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6F8133A-BFE1-FF46-86FD-18FD56C96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EF9339EC-93E1-EC4F-9F40-09D49EFE4D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4DAD2F0-6E7F-3147-99FA-5CA0E74BC36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B40B3F8-D2C2-DD45-A186-68CDD6F88CF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0C40E53-0514-E646-B747-A431F8CC682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30FF7B4-81CB-F34A-AF02-429345D04F1A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974CA71-48BE-5A4F-8B38-01024F3DC7C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BD0FFF7-E7A0-6F4F-9145-1D6F933467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8AD20D1-66F6-E249-B1CF-EE45F30CFCF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B7DAC6F-5D7B-5F4D-9F78-D3C3DA14EB0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D772A52-0E7B-F544-850D-C3848C072AC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2269504-5A12-C14D-9B3B-205F923DD8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A9B3659-C1A2-8549-80FC-2F1F8762627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D7195CB-0566-8242-B889-1F4A1B9CF8C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490BA2A-3970-A24A-A9C1-38842338B4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00ACBD-F632-0540-907E-4DDD7D9659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721704B-7AE8-FE4E-BB31-1E94E1018A2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AE090F0-5EDA-E44B-A98C-880D1DCE2C3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4963916-9EBF-5645-876E-07CE95A4918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3CEF021-3875-D346-8D7B-CEE8E4EDF09C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458AE9D-ED4A-F54A-83F2-EFAD484D38F7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FB6A0F83-E792-154B-B8E0-014AF8BAAD1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6485CFD-8BA7-1B4C-941E-7F622DE74DF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FB555FB-45DF-F644-BF6C-7BE1539F816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31D8D55-B320-F84E-BF39-D65C580009A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47089284-A830-5E41-BF23-29CDFE08B10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549B6803-C10C-B147-A444-608F2DE8BE8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139CD4-0350-BD4E-BA94-E3D694A6202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4BB26449-B7F4-8044-800B-3AEE7B34CC8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F5A1C8C-CC30-B64C-9E85-49059C430DA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0DA657B-5A2F-944F-A471-7D0BDD9CE6B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C2BDFACE-C1F2-8E49-97C3-07BFDFC409E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5A135AC-60F2-1045-9969-1DAA1DDED3A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79D41B3-91C2-614C-AE88-AE92A389CD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23FF493D-6A71-1D4A-91BE-1AA28422CAA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8E1183D-61BA-3544-BAE6-5A1F1F9657D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D24D4A4-56F4-BF43-ABEC-73EA773E9BE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4FEFE039-E882-EF47-ABA2-741DE811887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0B2C254B-2740-9D44-9BA8-5E305F52877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8EF18204-FB34-0D42-A6EA-BD3BC04AB58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CDCFE6C5-B861-4240-880C-2FB52745C98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CCD4DB2-9B2A-894A-B2DD-880797491E64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24E71E05-DFD9-8B4C-B54B-D3BB58248D8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A38A2CD-C81B-5C4E-A416-790113E0EB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43793D34-9EA0-534B-A343-E3B51AF7DC8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B79F322-9552-F64B-94B9-0D29ADF26D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8C80D29B-00C7-5B4D-990C-A828CBFA87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938EEF7-3A65-C249-A48F-1560C991734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33C07A6-86F0-A942-9EA2-92E20431F11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CB837778-3878-E34A-AD05-3C7DB984D8E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F0E56E0-99B6-2849-A222-A24E2FF9932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DBD717B-09F1-7A4F-A2AA-C76A5868EDB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8B50939D-C30A-B240-8C4F-8FA669CFC8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3A1753D0-539E-A548-B48F-AAEBAFD5824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14A6D88D-7D14-1248-A393-3AF2408E48A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56158332-709A-3545-9391-AFA568DC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D788815-9CF7-3447-A553-B5973741B8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1841"/>
          <a:stretch/>
        </p:blipFill>
        <p:spPr>
          <a:xfrm>
            <a:off x="10995202" y="717780"/>
            <a:ext cx="1084735" cy="35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AECB28-4A94-7F4E-AB76-2E386E24303E}"/>
              </a:ext>
            </a:extLst>
          </p:cNvPr>
          <p:cNvGrpSpPr/>
          <p:nvPr/>
        </p:nvGrpSpPr>
        <p:grpSpPr>
          <a:xfrm>
            <a:off x="6425087" y="3011431"/>
            <a:ext cx="1678872" cy="1010439"/>
            <a:chOff x="4031372" y="2272640"/>
            <a:chExt cx="1259154" cy="757829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2A2C68F-F02A-674F-9B11-60441EEF2935}"/>
                </a:ext>
              </a:extLst>
            </p:cNvPr>
            <p:cNvGrpSpPr/>
            <p:nvPr/>
          </p:nvGrpSpPr>
          <p:grpSpPr>
            <a:xfrm>
              <a:off x="4046846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86" name="Rounded Rectangle 385">
                <a:extLst>
                  <a:ext uri="{FF2B5EF4-FFF2-40B4-BE49-F238E27FC236}">
                    <a16:creationId xmlns:a16="http://schemas.microsoft.com/office/drawing/2014/main" id="{704F18B2-D85A-F74F-B648-84970BD505D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87" name="Rounded Rectangle 386">
                <a:extLst>
                  <a:ext uri="{FF2B5EF4-FFF2-40B4-BE49-F238E27FC236}">
                    <a16:creationId xmlns:a16="http://schemas.microsoft.com/office/drawing/2014/main" id="{5F47414C-52FE-7546-8095-4050E64C3D2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45C0D87-2CFC-874D-AD26-6D0926F3BD8F}"/>
                </a:ext>
              </a:extLst>
            </p:cNvPr>
            <p:cNvGrpSpPr/>
            <p:nvPr/>
          </p:nvGrpSpPr>
          <p:grpSpPr>
            <a:xfrm>
              <a:off x="4201970" y="251642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89" name="Rounded Rectangle 388">
                <a:extLst>
                  <a:ext uri="{FF2B5EF4-FFF2-40B4-BE49-F238E27FC236}">
                    <a16:creationId xmlns:a16="http://schemas.microsoft.com/office/drawing/2014/main" id="{9FE02FEB-11DA-014E-912C-ABA365C253E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0" name="Rounded Rectangle 389">
                <a:extLst>
                  <a:ext uri="{FF2B5EF4-FFF2-40B4-BE49-F238E27FC236}">
                    <a16:creationId xmlns:a16="http://schemas.microsoft.com/office/drawing/2014/main" id="{0C211C36-2381-994D-B697-D5431C236A5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2BBA99E7-63BA-9247-AAF7-A82DDF3DC441}"/>
                </a:ext>
              </a:extLst>
            </p:cNvPr>
            <p:cNvGrpSpPr/>
            <p:nvPr/>
          </p:nvGrpSpPr>
          <p:grpSpPr>
            <a:xfrm>
              <a:off x="4983642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92" name="Rounded Rectangle 391">
                <a:extLst>
                  <a:ext uri="{FF2B5EF4-FFF2-40B4-BE49-F238E27FC236}">
                    <a16:creationId xmlns:a16="http://schemas.microsoft.com/office/drawing/2014/main" id="{DAE8E9BD-83FE-7646-9161-A4F1D29D37A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3" name="Rounded Rectangle 392">
                <a:extLst>
                  <a:ext uri="{FF2B5EF4-FFF2-40B4-BE49-F238E27FC236}">
                    <a16:creationId xmlns:a16="http://schemas.microsoft.com/office/drawing/2014/main" id="{D234479E-601C-6F47-AD04-FFC4358FF4A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8F6F1947-3F7A-5C49-9467-B43901805942}"/>
                </a:ext>
              </a:extLst>
            </p:cNvPr>
            <p:cNvGrpSpPr/>
            <p:nvPr/>
          </p:nvGrpSpPr>
          <p:grpSpPr>
            <a:xfrm>
              <a:off x="5137084" y="251642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95" name="Rounded Rectangle 394">
                <a:extLst>
                  <a:ext uri="{FF2B5EF4-FFF2-40B4-BE49-F238E27FC236}">
                    <a16:creationId xmlns:a16="http://schemas.microsoft.com/office/drawing/2014/main" id="{8723194B-31D3-8D4E-AA23-7D148A9947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6" name="Rounded Rectangle 395">
                <a:extLst>
                  <a:ext uri="{FF2B5EF4-FFF2-40B4-BE49-F238E27FC236}">
                    <a16:creationId xmlns:a16="http://schemas.microsoft.com/office/drawing/2014/main" id="{61EE824D-F9FC-4143-B312-A6482C66D7F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0E675810-B6CE-554C-B657-D7790F7515E8}"/>
                </a:ext>
              </a:extLst>
            </p:cNvPr>
            <p:cNvGrpSpPr/>
            <p:nvPr/>
          </p:nvGrpSpPr>
          <p:grpSpPr>
            <a:xfrm>
              <a:off x="4055772" y="2272640"/>
              <a:ext cx="1214755" cy="135230"/>
              <a:chOff x="5517547" y="2244505"/>
              <a:chExt cx="1214755" cy="135230"/>
            </a:xfrm>
          </p:grpSpPr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05CFD83D-20ED-8A49-9C66-AA94A0CCDC95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501760D5-454A-8A46-8E4F-7181054B21E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EF78D4B2-1489-3742-9965-1E84A1D26D8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9619DBC5-DE02-0945-B4D1-39BC1B2E87E4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AD1D7720-34FD-8446-9B82-C838BD163C3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2AD76F91-4949-274C-92FE-0106BD0EE60B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C371B3D-44E3-D24C-9004-42D4EDCF1CF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798B46A5-1128-7F40-9C5C-A2ACC0595A18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15FD7140-8C7A-9745-85DD-3C2D73D401A7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90A90D22-368D-DD46-B121-D0DD81CF9765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4C018B15-D7C5-CF47-9C59-03A94C2D0403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AFAAA84B-A2B9-EC40-A997-3C7A3E9AA9B2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C9A8935-9CE6-644E-9F82-DCF063AB0905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3EF54C20-603B-8C4F-AD22-1840610EA605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076D73A4-5613-B043-9FAC-51A6EC0DBB94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AAEAF68A-A5C4-9142-8085-FE9428F5DE49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F424F7B5-EA1C-DF4C-A58E-9C9570A71F6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4937212F-2615-F942-9852-44C7CA1D4AA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7DEBC45E-592E-7B46-BE0E-000B8DD1151B}"/>
                </a:ext>
              </a:extLst>
            </p:cNvPr>
            <p:cNvGrpSpPr/>
            <p:nvPr/>
          </p:nvGrpSpPr>
          <p:grpSpPr>
            <a:xfrm>
              <a:off x="4031372" y="2895239"/>
              <a:ext cx="1214755" cy="135230"/>
              <a:chOff x="5517547" y="2244505"/>
              <a:chExt cx="1214755" cy="135230"/>
            </a:xfrm>
          </p:grpSpPr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39A28428-EED1-8744-A579-E53BD60CF0C9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D0FDFD80-1289-534C-9EFC-40E380D3A316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BB584086-9499-7342-BD0D-8EB3E91431DE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0B087221-605D-E146-BFC3-001B23DF2995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3A2E1273-999B-594F-B729-D198C40B397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C2D428ED-596F-0249-8E80-EEA9EA1D10F0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FD008C5F-092E-FA44-B78F-3269927DE1D0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1B4A44E5-8A6C-264F-8BAA-671B66E7E39F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5ADD7BF6-29F5-4340-97FA-8C2F57D3C306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A247A509-56A4-634B-B806-0EC02131ABAB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937E187C-D07E-0047-BB25-A9D59F3A183B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AEBF0A47-D9FB-2A4E-9984-8ECBF97320C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01A09A18-D404-B94B-9D1C-31C9443776F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1A7AA21F-4837-2D4C-B858-7CA7309E156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8A8717D8-2CCC-AE4F-9445-99B045BBB981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360D97DA-37F1-D74F-99B9-A6F84AFEE4B2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29723E82-C872-4440-BF02-02233A1D9C3E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12B83FFB-DC39-4545-8387-58C00C9809A6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1FBB70-EE22-504B-885F-4E8CF1045F00}"/>
              </a:ext>
            </a:extLst>
          </p:cNvPr>
          <p:cNvGrpSpPr/>
          <p:nvPr/>
        </p:nvGrpSpPr>
        <p:grpSpPr>
          <a:xfrm>
            <a:off x="8445809" y="3018781"/>
            <a:ext cx="1678872" cy="1010439"/>
            <a:chOff x="6110811" y="2460210"/>
            <a:chExt cx="1259154" cy="75782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75E40D7-0979-E84A-88FE-A37796D0FD18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714728D0-AD8D-7E49-A61C-AFAB051EB72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D6769BA3-F07A-7E47-831C-0A2ABB3FF1F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035CD9-9FE0-7A42-A4A9-C28497B20E32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C69A863B-AA5F-D049-A7BA-15C85B15C51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DA2BA648-580B-3044-B953-E93F7AF5857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CC54300-AAAC-DF46-809B-D3F0FA9BCC8D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8217248A-60E4-9941-95C2-081F685C491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F6C9D2FA-1DB5-6247-A419-D264238156E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6B4428B-FCFB-8148-AE28-8D22D296B880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0C02116F-C064-8045-BA39-F54B6F522068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5C5FB5A9-5C87-FA43-A2F1-F52FD9A55442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3FF61B2-6FA6-CA48-94EA-55F3EFFF543F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EBE050F-5552-D04C-A3DE-846404D4CA2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EFBD9DD5-1B7E-AB48-9A75-5A970C60089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4F6255E-57C4-024D-9DC6-7FE125660955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8CD20F9-89AA-084F-A948-B04634C2AB1D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D2D475F-4CF7-C345-BB43-A75455A7AE92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20EAAD7-1492-C048-858F-48ADF9B254E4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7D967A0-B333-F040-B8AE-C45991F87D0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3380C55-E068-C140-AF9C-E596D34B38B9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AA95E480-37AF-A14F-9EDB-BB9C4104A32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DD7AB17-E221-734B-BBDC-97AA03FF0ECA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3AE50A-4129-2D49-BBF5-618C0163E296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41EECCC-3BA0-3A49-AD68-AF4013EEC6AA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CDA3259-B40F-4E4F-92C9-4888B65EC6E3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58350C75-8EED-464F-9A74-FB318233304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3E3A4F3-EF88-4148-9902-432B98622A0C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50DB6CF-F311-7C47-A7F6-DEE2DEF76CE1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AA4D8B7-6B7F-344F-9D87-A5152F88CCA9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B9E66DC-7FCE-CD45-860C-6EAAD627C220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67C9602-C023-854C-999F-4909C1C135A5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7E78F32-4083-664B-A76B-E860B6CCC5C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22373F4-C20A-1744-B083-C83E465A3D7C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DFBBF66-0C26-9949-9A60-A6BBF3F27A3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051814B6-E90D-414C-B3C6-C6972A83D2C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65FFB86-7EB0-7442-AD60-D8DCD5142B21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013EFF2-31AC-0541-B296-63EE966AC70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F1DCB0BF-F5BF-E143-95F0-0DEDF3B3EF7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59DDF0A-ACB8-0E42-BD12-E245C11218C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7F81C54-ACD1-8B49-AAC7-0ADBEA51BC8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AAE3F28-3614-A148-A76B-9AD2054A0E5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1FFF4C6-A2AD-FC4E-B582-46815ED326C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DD0C232B-6DDB-E04E-AA6B-C7D413B45D5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FB00992C-4EA0-F94F-BC32-BFF057E32A3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C3D545-DF4C-1748-849C-0D3E7864FA1B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2CE6501-A8A8-FB4E-B7B2-546D8356E61E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C16A134-1BBC-3F42-B414-8A8EF274EB4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D6C4ED0-9538-A142-B1E0-1AF8219253C0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F5E944C0-3A1C-8949-91AF-B17D4D091BC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B7C08921-1C7C-9640-B8A3-6F0345FA6F53}"/>
              </a:ext>
            </a:extLst>
          </p:cNvPr>
          <p:cNvGrpSpPr/>
          <p:nvPr/>
        </p:nvGrpSpPr>
        <p:grpSpPr>
          <a:xfrm>
            <a:off x="8479140" y="4206719"/>
            <a:ext cx="1678872" cy="1010439"/>
            <a:chOff x="6110811" y="2460210"/>
            <a:chExt cx="1259154" cy="757829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9BE19AE8-7564-734F-8907-7D33534FF1AD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51" name="Rounded Rectangle 350">
                <a:extLst>
                  <a:ext uri="{FF2B5EF4-FFF2-40B4-BE49-F238E27FC236}">
                    <a16:creationId xmlns:a16="http://schemas.microsoft.com/office/drawing/2014/main" id="{E7DF01DF-DDE5-6A40-BB99-9E10BCCB0D2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2" name="Rounded Rectangle 351">
                <a:extLst>
                  <a:ext uri="{FF2B5EF4-FFF2-40B4-BE49-F238E27FC236}">
                    <a16:creationId xmlns:a16="http://schemas.microsoft.com/office/drawing/2014/main" id="{022131AF-C397-B34A-9D19-3A65CA8848E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F481CF0-3897-4248-A277-835FEA21545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49" name="Rounded Rectangle 348">
                <a:extLst>
                  <a:ext uri="{FF2B5EF4-FFF2-40B4-BE49-F238E27FC236}">
                    <a16:creationId xmlns:a16="http://schemas.microsoft.com/office/drawing/2014/main" id="{D747FD11-B7EE-3542-8A86-7C900E78A36C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0" name="Rounded Rectangle 349">
                <a:extLst>
                  <a:ext uri="{FF2B5EF4-FFF2-40B4-BE49-F238E27FC236}">
                    <a16:creationId xmlns:a16="http://schemas.microsoft.com/office/drawing/2014/main" id="{604ADC4A-FF23-EF4A-9ACD-F6D12BF567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F5AF24E-CEC0-3C43-9D28-DC8CC2671FC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47" name="Rounded Rectangle 346">
                <a:extLst>
                  <a:ext uri="{FF2B5EF4-FFF2-40B4-BE49-F238E27FC236}">
                    <a16:creationId xmlns:a16="http://schemas.microsoft.com/office/drawing/2014/main" id="{C7EF8B02-842C-EE4A-8742-E5E90139415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8" name="Rounded Rectangle 347">
                <a:extLst>
                  <a:ext uri="{FF2B5EF4-FFF2-40B4-BE49-F238E27FC236}">
                    <a16:creationId xmlns:a16="http://schemas.microsoft.com/office/drawing/2014/main" id="{DC8E1786-3B80-474E-890A-460975C3CD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AE0035C8-85FD-C641-90E7-66958325F2FF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45" name="Rounded Rectangle 344">
                <a:extLst>
                  <a:ext uri="{FF2B5EF4-FFF2-40B4-BE49-F238E27FC236}">
                    <a16:creationId xmlns:a16="http://schemas.microsoft.com/office/drawing/2014/main" id="{1B077F4E-F68F-DC45-B64A-13145821C43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6" name="Rounded Rectangle 345">
                <a:extLst>
                  <a:ext uri="{FF2B5EF4-FFF2-40B4-BE49-F238E27FC236}">
                    <a16:creationId xmlns:a16="http://schemas.microsoft.com/office/drawing/2014/main" id="{568CBF1A-3AC9-F34E-95BF-A6D2C075566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6698F60E-85DC-A841-BB0F-16103F14EC24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C6EE23F8-2071-8F43-B1F7-3B4543154C50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2018AED1-6A7B-244B-B752-BBD4FC24044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23E40231-65A9-E946-A38D-B4E7C8B0621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82B215E-AD81-B04F-9365-E82C1779E37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2FCF1743-5102-E54C-A9F3-91B0120187A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058CD7AA-B838-FD41-B6E2-9D981C79590E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B0AA9E6-0251-024A-8071-686D06C454F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DE4FDE21-3706-DE4F-828F-28E8203E312D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E163D989-66A8-5748-B630-4D7D8199D9B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806B0DD-15C2-0643-975C-33F25CEA6AC3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19C8708E-7538-1B41-A5BC-3809056009C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B9F1CFD1-50D7-824F-B882-52C91DBDFB5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24DCFB0B-E6C7-314E-80C2-0086DFDBD5D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E50D5084-41AC-8249-81F6-E8C38351FE9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60ABB16C-AF4A-334D-99F6-89ABC053C14A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3154AB66-B5C8-1045-B53E-FD62E36C27A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C70C63C-63DE-A54E-B34F-8393F4EA5497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84AE12E7-3814-4042-99E8-C5A7034D466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4B92F8E-9BDE-C349-A019-FDEA8B67CCB8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9D64716A-3FD7-D44E-B440-350BAB0F3AE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DBD13C81-1853-504E-932D-512A43EE19B1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6F2BADC4-9E65-084B-A9D2-44318B46CA6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374CF7FA-12EF-2243-9E98-A365B96A34CB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79521B3-6B83-BA47-8AF5-9DBFAB1B128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EB32EE5-7BB9-CE45-8D16-DE9370D0D57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70FCB9D-D537-4645-B996-93207A312B26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47262B55-B432-DA4F-BFFF-A601D17EC110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26B7812C-0346-544A-9827-ACF147CC88A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73C67C3-C9F8-B942-AD10-130FBCDB621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78792A6-72DE-CC40-9894-83770558780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9D718CBF-EFEC-F840-A124-AB42A72DCED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DB877666-0744-C243-AA54-5FD71CC0F0CF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8EACA94-3F2A-0241-B32D-DCB34FDC71C0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83A94C68-526E-3A40-9AAB-971EE441EC15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FDC9CAB-2F09-5645-8685-BB62B5266FC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EC02E7B0-6C69-7A4B-8956-F80747FFD24F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7F9DC07-EFE7-9542-A87E-E5ABDB7444BB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5E4D31AE-6C9E-6F48-BB40-06B5D24C732F}"/>
              </a:ext>
            </a:extLst>
          </p:cNvPr>
          <p:cNvGrpSpPr/>
          <p:nvPr/>
        </p:nvGrpSpPr>
        <p:grpSpPr>
          <a:xfrm>
            <a:off x="6366396" y="4197341"/>
            <a:ext cx="1678872" cy="1010439"/>
            <a:chOff x="6110811" y="2460210"/>
            <a:chExt cx="1259154" cy="757829"/>
          </a:xfrm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0960E75-502E-6941-BDA0-CE5C73F8155C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5" name="Rounded Rectangle 424">
                <a:extLst>
                  <a:ext uri="{FF2B5EF4-FFF2-40B4-BE49-F238E27FC236}">
                    <a16:creationId xmlns:a16="http://schemas.microsoft.com/office/drawing/2014/main" id="{4AC629D7-3384-004C-B704-955BCC04C1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B6DD068E-FB64-7A4D-9B9F-C2D2DEFBA2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7355A4ED-D0BF-8844-AD75-6FBA9EEB5B3B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23" name="Rounded Rectangle 422">
                <a:extLst>
                  <a:ext uri="{FF2B5EF4-FFF2-40B4-BE49-F238E27FC236}">
                    <a16:creationId xmlns:a16="http://schemas.microsoft.com/office/drawing/2014/main" id="{F47CC20A-687B-D549-938A-1ED0E450861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4" name="Rounded Rectangle 423">
                <a:extLst>
                  <a:ext uri="{FF2B5EF4-FFF2-40B4-BE49-F238E27FC236}">
                    <a16:creationId xmlns:a16="http://schemas.microsoft.com/office/drawing/2014/main" id="{DB875ECF-64A8-1E44-90B2-014D4133640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74F74211-C617-4D4A-9F3F-DB99D273FBDB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1" name="Rounded Rectangle 420">
                <a:extLst>
                  <a:ext uri="{FF2B5EF4-FFF2-40B4-BE49-F238E27FC236}">
                    <a16:creationId xmlns:a16="http://schemas.microsoft.com/office/drawing/2014/main" id="{8AF842FD-BBDA-864F-BE8F-9B73740CAEB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E2FF31B5-4D5C-EC4E-A5E5-5546063F5B8F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E1CA855C-94DA-2549-AC03-A2E33969618A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607846AF-36F8-2B44-BB26-85E0A00145F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0" name="Rounded Rectangle 419">
                <a:extLst>
                  <a:ext uri="{FF2B5EF4-FFF2-40B4-BE49-F238E27FC236}">
                    <a16:creationId xmlns:a16="http://schemas.microsoft.com/office/drawing/2014/main" id="{E8CD577C-F817-4140-9AE1-9A18C701D81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F0424F2-70A3-4640-BD49-9B5C87100D6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7F5AA85C-A538-5645-B35B-3D55C17D3AF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0E0443D6-DC76-CA4A-93A8-A8463406514D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2A298ED0-77C6-C84F-B580-D13EC8F776E6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71E93D2D-BAB5-1343-B033-934E48A069A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F1EA45A-4FE1-1C43-9713-5835DBE85BF8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500A928-76AA-4148-BD8C-1F41F3E3DF4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37F013DD-78D2-444E-8AE0-927B0EE121A7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4B89F19C-D058-7648-9D45-A892FCCD132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6C0398B2-5FDE-3949-8A4E-F90F5E86AEE4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E0E9392E-C809-874A-9A1B-EEF67E99BF4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6305B5E-DAA4-FC44-8800-FBA61266717E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38036BD2-C3F2-AC42-B6FC-F695F4309BD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228E6663-5529-8B47-B1AE-993F4BD6BB4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3F76AF5A-525C-7349-A1F3-9E1A4B1906B8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799F703D-6CBA-8246-8774-ECB53778B2F2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9CEC6786-F606-3544-9E6B-2ECC983AD42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9C110398-CC9E-CE45-B276-FA1191C5621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68CA549-550D-0D47-AAF4-DC3DE0DE5B67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E87E615F-05A8-124B-A4CD-0765B03D83CF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F7293098-3DDD-3F48-AAC0-B311C78A7D83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43BC5F62-6639-C14C-B699-667A956812E4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07436533-C664-7F4D-924E-36457BF9FD37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4C384D5-C716-9E45-ADD9-73F3D890A93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06075B8-10C8-9F46-BF54-1718EA439646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65E89BF9-0CED-8E45-AC4F-F99B5D6A267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4993F9F8-4B5C-2443-A571-1D68E6D7DF6A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A817DB34-5085-044D-81D7-6F03D4479A1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96708F65-641F-814A-AAFC-B18626E327B0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73030AD-30ED-3341-85AA-ED9359AAD75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2D91852-AC71-594A-BB45-70BBDF83D0D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7412B659-A35F-394A-A77D-C6D919F0CAE7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DB01C364-E6C1-224B-91D0-5C1FEF6CDDD8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EB5F07DD-3C4D-C54D-8911-341BF3205166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C9BA09E8-6FF0-8047-BE88-E22489933B79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CCF39FC-0264-F246-960A-6B6CC3D712F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249BE210-929F-334A-B751-31DCA0A0393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E524F1C2-D52E-144C-AAED-A3816D891F24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C77E4401-B8D4-3A4C-9E15-AECE11236DC6}"/>
              </a:ext>
            </a:extLst>
          </p:cNvPr>
          <p:cNvGrpSpPr/>
          <p:nvPr/>
        </p:nvGrpSpPr>
        <p:grpSpPr>
          <a:xfrm>
            <a:off x="6366396" y="5525957"/>
            <a:ext cx="1678872" cy="1010439"/>
            <a:chOff x="6110811" y="2460210"/>
            <a:chExt cx="1259154" cy="757829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4B025BB0-D028-5E41-8313-4A0314BC6414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91" name="Rounded Rectangle 490">
                <a:extLst>
                  <a:ext uri="{FF2B5EF4-FFF2-40B4-BE49-F238E27FC236}">
                    <a16:creationId xmlns:a16="http://schemas.microsoft.com/office/drawing/2014/main" id="{AD795156-4ED1-F948-B126-58DFAB5B64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93" name="Rounded Rectangle 492">
                <a:extLst>
                  <a:ext uri="{FF2B5EF4-FFF2-40B4-BE49-F238E27FC236}">
                    <a16:creationId xmlns:a16="http://schemas.microsoft.com/office/drawing/2014/main" id="{A40B14F1-89D2-464C-8B2B-B89587B1197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6A2DCFED-96C5-1F43-865C-F109C9858D90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74" name="Rounded Rectangle 473">
                <a:extLst>
                  <a:ext uri="{FF2B5EF4-FFF2-40B4-BE49-F238E27FC236}">
                    <a16:creationId xmlns:a16="http://schemas.microsoft.com/office/drawing/2014/main" id="{9E90834B-33A0-BE40-A2C9-12099CFEE30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5" name="Rounded Rectangle 474">
                <a:extLst>
                  <a:ext uri="{FF2B5EF4-FFF2-40B4-BE49-F238E27FC236}">
                    <a16:creationId xmlns:a16="http://schemas.microsoft.com/office/drawing/2014/main" id="{162C24F9-B86E-4E49-8E72-2E26377E93D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242A3D6E-DA26-D44E-95B1-56DF356557A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72" name="Rounded Rectangle 471">
                <a:extLst>
                  <a:ext uri="{FF2B5EF4-FFF2-40B4-BE49-F238E27FC236}">
                    <a16:creationId xmlns:a16="http://schemas.microsoft.com/office/drawing/2014/main" id="{5C617A77-091B-A248-9FFF-B7ABF8B406B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3" name="Rounded Rectangle 472">
                <a:extLst>
                  <a:ext uri="{FF2B5EF4-FFF2-40B4-BE49-F238E27FC236}">
                    <a16:creationId xmlns:a16="http://schemas.microsoft.com/office/drawing/2014/main" id="{E1035282-D7A2-1543-8B23-96F5C74CD6D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B520331E-CED4-F846-820A-95EC8AFE2B3D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70" name="Rounded Rectangle 469">
                <a:extLst>
                  <a:ext uri="{FF2B5EF4-FFF2-40B4-BE49-F238E27FC236}">
                    <a16:creationId xmlns:a16="http://schemas.microsoft.com/office/drawing/2014/main" id="{4FE1966B-65E8-B74B-AF75-AB7145A15A6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1" name="Rounded Rectangle 470">
                <a:extLst>
                  <a:ext uri="{FF2B5EF4-FFF2-40B4-BE49-F238E27FC236}">
                    <a16:creationId xmlns:a16="http://schemas.microsoft.com/office/drawing/2014/main" id="{407B5B69-5903-BB4D-9246-E3A05C4363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018B0A95-26FC-8842-B4F0-6991D8FF47A9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2E8CF55C-3A40-0643-87F4-EFE946C0058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5699C16-40D4-F043-92F9-1D367552A15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6C10A44-E12A-7E4D-95AB-96BD3BC5C2E8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5082CBD6-6322-8340-B39E-F57B8EC3C1BA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A9C8CE-F6F8-4C46-B04E-27AA88226B3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B9F1AEC6-AD59-A041-A5C0-E318B9205AB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54C098B-BABB-DC44-A1C7-AE809A68A703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917DEF6B-AC8D-3B4A-8D87-74C4184327D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23552A4D-9CF9-C441-BF37-1D69BD9E6CB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40E24986-0CB8-3146-8FB3-A031AB4A11B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00CFDD76-0C62-8345-9F12-59274D2BA07C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5FCD8D3-0C23-9A47-B2B7-B7B5E03CF134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94499C6E-3E2A-CE44-A2BE-ECF1BB68D8E6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8C11D056-E454-534E-A76F-11BAD6BBAD3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208E0C3-5E08-3B4F-B060-C40A1C49ED23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AA3819A7-EB4F-D04E-B7EB-AA7D452320C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49EBBE57-9387-E346-909A-B67434296FD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50AFD9A0-8F81-8E48-A7E2-3DC19D7CCBE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5B812217-4DC3-154D-B9ED-6BECC9FCFA62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5463A7B7-C328-FE4B-99EF-473389AC9101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B311B4D5-CF89-E441-8FA5-9FC5780CC247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1169B3AD-FA57-1946-A119-7A5DC616435D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379F8DA6-37C5-8641-A1F9-B709871AA599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D41B4762-73D4-794C-B24C-2C64F124368B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85EE3B9-E370-D549-B682-B2670EDBE85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643228F5-EC09-7948-9A62-4D49CA5C7E5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A039795A-95B5-3F4E-A51B-C52DD4011C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69FF1C9-56E8-8D46-AD90-48DCD61EEAFA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4F83D67A-40F0-C14B-A868-6B4EB4E7050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D382A400-71CE-3F44-975D-D25FA1E4DB4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BB092AC6-C7E6-954E-A2CA-AD0B616B2E5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086FE1BB-EB3F-974A-8F18-DD4CD3FB6DF2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4F26578-BBC2-ED43-8F0D-60061649AB9E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40CA93C9-1758-2548-99AD-10110C5C5B7D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7E260CD8-DB80-CE40-8123-23382D18191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5893A20B-1947-6740-8755-C8422ACCEC6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30FB144-29C8-FF44-A9A0-B9488233BB99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73795EC9-8F3F-C043-8EDD-4316AE18EB2C}"/>
              </a:ext>
            </a:extLst>
          </p:cNvPr>
          <p:cNvGrpSpPr/>
          <p:nvPr/>
        </p:nvGrpSpPr>
        <p:grpSpPr>
          <a:xfrm>
            <a:off x="8494805" y="5541587"/>
            <a:ext cx="1678872" cy="1010439"/>
            <a:chOff x="6110811" y="2460210"/>
            <a:chExt cx="1259154" cy="757829"/>
          </a:xfrm>
        </p:grpSpPr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610F47D3-791B-0F43-8998-7BCDB0C84BC0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5" name="Rounded Rectangle 564">
                <a:extLst>
                  <a:ext uri="{FF2B5EF4-FFF2-40B4-BE49-F238E27FC236}">
                    <a16:creationId xmlns:a16="http://schemas.microsoft.com/office/drawing/2014/main" id="{99928EB5-D949-4643-89A1-A16E76156DF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E9A963F5-F41D-864C-B4C6-8B526B4C41B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4196C825-DE8B-D842-9C0F-C493215520F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63" name="Rounded Rectangle 562">
                <a:extLst>
                  <a:ext uri="{FF2B5EF4-FFF2-40B4-BE49-F238E27FC236}">
                    <a16:creationId xmlns:a16="http://schemas.microsoft.com/office/drawing/2014/main" id="{BAB5F9E2-2825-D148-B300-EB5321A7050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4" name="Rounded Rectangle 563">
                <a:extLst>
                  <a:ext uri="{FF2B5EF4-FFF2-40B4-BE49-F238E27FC236}">
                    <a16:creationId xmlns:a16="http://schemas.microsoft.com/office/drawing/2014/main" id="{6A848773-A628-034F-A2BF-6AC39BF7065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BE06C2AE-9DA1-E842-A762-81C7C413BA1E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1" name="Rounded Rectangle 560">
                <a:extLst>
                  <a:ext uri="{FF2B5EF4-FFF2-40B4-BE49-F238E27FC236}">
                    <a16:creationId xmlns:a16="http://schemas.microsoft.com/office/drawing/2014/main" id="{BED62ED4-8325-3045-B8DF-6C1F516162D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2" name="Rounded Rectangle 561">
                <a:extLst>
                  <a:ext uri="{FF2B5EF4-FFF2-40B4-BE49-F238E27FC236}">
                    <a16:creationId xmlns:a16="http://schemas.microsoft.com/office/drawing/2014/main" id="{CD2D6FA2-4DBF-6C46-83AC-54D30BED79E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D7430727-A4A6-1D43-A2CA-FC0744518485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59" name="Rounded Rectangle 558">
                <a:extLst>
                  <a:ext uri="{FF2B5EF4-FFF2-40B4-BE49-F238E27FC236}">
                    <a16:creationId xmlns:a16="http://schemas.microsoft.com/office/drawing/2014/main" id="{BB3DD9C4-E04A-E946-B602-72B90C84BEE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0" name="Rounded Rectangle 559">
                <a:extLst>
                  <a:ext uri="{FF2B5EF4-FFF2-40B4-BE49-F238E27FC236}">
                    <a16:creationId xmlns:a16="http://schemas.microsoft.com/office/drawing/2014/main" id="{844129D2-1062-7A4C-8650-4B46AD2F7BA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2BCCCB89-EAFC-B546-80FA-659023134E7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F15B9C63-D9E0-4849-BCFC-7EF49E669E76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5BB19243-BDA1-C14C-A259-17BFE482773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542A7D66-799B-7142-97DF-9B0D6FFC010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6FFB0836-9B8F-6540-9536-10285303240E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DCE2A025-924F-5E44-8C22-86572457DE9A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506C3E95-50D2-5145-9FAA-96050D53570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578CC799-4D91-1941-890E-BBE4B3B26D1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5A086B6A-8705-7242-B3D8-D984644893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F0998A91-75A7-494C-8441-10F504C0758E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7B2E9CEC-A046-9D40-8F2D-BC4C9BC729F0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01346E19-A560-8A48-A6DE-51D0B174B72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04133DBD-CC72-5941-98FA-E5CB4D4BEF1C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D4C282B-94A8-2249-9168-9A79765C4C11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BE37504B-9606-CA44-ACAD-6844D81AEEF4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4BD71229-7CE7-5143-BEEE-0AF0C714F827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67722D7C-83AC-0B4A-9C3A-35EBB2088DC3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B22BFBBF-B3BE-5944-A85F-CE8A35317672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C14AE94D-D311-4440-B82D-6C5EF75F1BB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22C78CFB-A430-D64A-8230-1A9EBAAE83C0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7D0C012D-1DD8-2B44-8206-60C69ED9AA4D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444CCA23-7A68-DE49-BECD-CE985A4C7FA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FA0263FA-4BFD-AB48-A33B-086346A97D5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1760F31F-BB77-9B47-BC62-C495DFA91BC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AAD7465E-6A60-0E40-9C09-ADB627AA986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F3286D28-3DCF-C847-AA78-CD6A25AB2132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B2ABDB80-2B2E-FA44-BD4D-129889EDF0E1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D48202D9-76C7-C648-878F-8DF5010030F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60D2878-26B0-C346-9279-B6A2C300EB6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64D22806-C341-FF44-9CBF-20FE6E58D0E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4FFC552B-2970-9146-9022-9A7503EA0FA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F2525158-0714-C44A-BACC-0F7586D73BD0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06092E31-1917-6A41-90C2-3E347DBE485B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727BE8D3-E79B-0946-8CB9-B03D2886B8D3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8372AC1-2702-564D-B24A-579C98D32E80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215F558A-C818-1B47-BA95-8BD6BFA302EF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10F460C8-AB27-B94B-B1A1-D47C977B59F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95E33387-8FBF-364B-A966-5E08F20F6E25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54709E40-789C-2C48-8E88-34BDF6681976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569" name="Rounded Rectangle 568">
              <a:extLst>
                <a:ext uri="{FF2B5EF4-FFF2-40B4-BE49-F238E27FC236}">
                  <a16:creationId xmlns:a16="http://schemas.microsoft.com/office/drawing/2014/main" id="{0AD2B28A-1355-0B42-94D3-8C556D560B5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0" name="Rounded Rectangle 569">
              <a:extLst>
                <a:ext uri="{FF2B5EF4-FFF2-40B4-BE49-F238E27FC236}">
                  <a16:creationId xmlns:a16="http://schemas.microsoft.com/office/drawing/2014/main" id="{534EECC8-53F8-4B41-B80E-69C500346F1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2098D86-6158-B841-AD17-E1A9A980BCB2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572" name="Rounded Rectangle 571">
              <a:extLst>
                <a:ext uri="{FF2B5EF4-FFF2-40B4-BE49-F238E27FC236}">
                  <a16:creationId xmlns:a16="http://schemas.microsoft.com/office/drawing/2014/main" id="{050A526A-DE7F-A74E-8B27-32ECC15C4EEF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3" name="Rounded Rectangle 572">
              <a:extLst>
                <a:ext uri="{FF2B5EF4-FFF2-40B4-BE49-F238E27FC236}">
                  <a16:creationId xmlns:a16="http://schemas.microsoft.com/office/drawing/2014/main" id="{8AFBAD71-3CE9-694E-A7FC-DF030ED4359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D1FBB9AD-3DC7-4D44-A536-364E67D92288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9F433C9A-FCDE-244E-8CCB-CDEA8101A28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4A9A7637-2C1B-0649-84E6-F940A6F8CC68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F1C0ABE1-AF79-3947-9885-C7A021438D2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793F518-22DC-EB4C-9C81-F03A7245564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DD0C5C02-713B-2348-83F5-BC8E69B4E324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64475EB7-EC2B-084A-A2CC-CF8DB90E461C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E9B7F2AE-36F4-5B46-A646-ECF7891748FF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FBB3EF45-D30D-E64E-A3F6-41CAD04D8D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D1043C3B-004B-B241-B415-18772B909708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16740D9C-8801-7740-ADD4-B623CBE9F15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FF45CDAF-848C-C648-A354-103ECEF2CBD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CA4396E9-761C-F842-89F5-85CBFC5A720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85B03FA4-A740-C243-BF78-5D9A5E5A0D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>
                <a:extLst>
                  <a:ext uri="{FF2B5EF4-FFF2-40B4-BE49-F238E27FC236}">
                    <a16:creationId xmlns:a16="http://schemas.microsoft.com/office/drawing/2014/main" id="{187DF030-E957-444B-A193-BE949D03D21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DA546218-5A3A-A643-AFE7-DAB677B70BF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8EDCFBF9-82C6-3E44-AF7F-999B38EAF0D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CEDC39B4-087C-2448-914E-EA447E201C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0B9D3A38-6FFA-F642-B4BB-99DE000AD5F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7C76CE9E-4888-E046-A8BC-F43147A8F9F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DC79C370-B3D1-144C-99C3-62D3D34FA6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CFBAED95-488F-C948-9481-CEAF9BAAC6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84B6CDCC-1A4E-0A40-8A09-5C9C601D1B1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0C04564A-38B0-F541-A5EC-926DE873BC04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4D7D76A4-50E4-B14F-BCAC-2F56FAD9FA6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>
                <a:extLst>
                  <a:ext uri="{FF2B5EF4-FFF2-40B4-BE49-F238E27FC236}">
                    <a16:creationId xmlns:a16="http://schemas.microsoft.com/office/drawing/2014/main" id="{58DECA6E-2CF3-2141-9A87-D1F2D1811B2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>
                <a:extLst>
                  <a:ext uri="{FF2B5EF4-FFF2-40B4-BE49-F238E27FC236}">
                    <a16:creationId xmlns:a16="http://schemas.microsoft.com/office/drawing/2014/main" id="{33D1EECA-0F4B-7549-BFC9-5D2707565AD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>
                <a:extLst>
                  <a:ext uri="{FF2B5EF4-FFF2-40B4-BE49-F238E27FC236}">
                    <a16:creationId xmlns:a16="http://schemas.microsoft.com/office/drawing/2014/main" id="{11DDD818-F1AE-A84B-806E-0D83A43C03D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748949F0-5DCE-664C-8D08-DB27135EF0D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1A5CCA66-B519-C34C-BC84-E2F55ECEBD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75CE1B4E-9747-E946-BA3F-B3E87B684731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6857C196-4F3D-7945-9E35-6153B9C6705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CB206317-CE05-004D-A212-0214D4C30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FA1E13AE-8F31-F44C-BB4E-9547FC8D88D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CC0B84FB-8879-0F49-B10B-3AEC11CCDC0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E16DBE33-F58C-A24B-8892-6585DCAF83F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F964C66D-8084-DD4A-AB1D-CD4C131E9DC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5F088A10-1B9D-C244-9DF7-4DC0C2852BE0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87CC8E5B-AFD6-7F42-987A-6756F872668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C4931024-0739-514B-9450-18E6508B03D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02859858-783C-A049-A744-793622D43E7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ED35B663-BD2A-4C46-B91F-0BAEFE2E56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608383AF-D1B4-204C-8CB6-212F37A1BC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B546BFF0-4F96-BE44-9C14-FB20D0D78FB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94824FCF-811D-9C4B-BA16-29F902A3F225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619" name="Group 618">
              <a:extLst>
                <a:ext uri="{FF2B5EF4-FFF2-40B4-BE49-F238E27FC236}">
                  <a16:creationId xmlns:a16="http://schemas.microsoft.com/office/drawing/2014/main" id="{8B90B6F7-D9E7-AE44-8267-9D6D1F4D67D2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F4118EB9-F672-B049-A4EF-92203BE0D8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65B72779-992B-8446-AAF6-6F9B35B27D0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2BD55790-C096-D14F-B183-558EB15DA5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8EF3021E-AD2B-DD4F-8A27-12A29AFD46C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57AB02D4-6E01-DA45-816F-51B4C27DB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238576E3-2467-2D41-8BD4-13371AF183C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4E853EB7-20E9-774B-8F2B-F7C8FDA5208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6F7AE52D-5EEB-C640-8DE2-74B85A8722F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>
                <a:extLst>
                  <a:ext uri="{FF2B5EF4-FFF2-40B4-BE49-F238E27FC236}">
                    <a16:creationId xmlns:a16="http://schemas.microsoft.com/office/drawing/2014/main" id="{6AF550DE-9F2F-4945-9F40-1FE14F2E19D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A29D0E33-B467-D247-91D4-5B86C5805B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F4ED244A-ECFD-DF4B-96BB-0427782046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FFF680E6-0297-BD4E-A2DB-E81C2845674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FED5F15C-43E3-3F45-ABDC-A8E154A5186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62CCC8C0-0959-444C-9646-8506592FCDEF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021301F1-828A-6D47-BBE4-C46D361A22E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8F6D4045-766C-764A-83FC-4ACE4ADD4B4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FA963167-FF77-714D-AB53-70F85AF756A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96883351-A5CC-204B-A42B-E8ACD3E9498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8E12DE77-FE4D-AB47-91EC-5278CB46ADE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763D6173-AC10-9C45-B6AD-23C89566DF6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F0C5F4BD-8E9B-9648-AFC4-12E27D05C59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111C6896-BCC9-B948-A41B-C8684D209C1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>
                <a:extLst>
                  <a:ext uri="{FF2B5EF4-FFF2-40B4-BE49-F238E27FC236}">
                    <a16:creationId xmlns:a16="http://schemas.microsoft.com/office/drawing/2014/main" id="{2339F34F-73EE-0E4F-8EFF-7F99EAE50F1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A4B30DC4-0F25-824E-9824-5D7F27958F9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804DC9CB-E2F4-484E-80D7-0EBDE0D495C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FB012555-7B09-224E-9331-EDD15318F9A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9059CB67-DD48-7047-8CA4-830D89788C9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F44EA32-4987-7C40-9128-7F145FE701E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DAE70068-BCFD-5C48-BABC-BF726083259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604633A-460D-CB4C-B7F1-6053A8279DE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10FC8CE2-3E3C-354D-B914-D411B943F89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5D917037-7B30-F743-B5FE-3949D10459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20B5D1BD-8A1A-4F4E-90A6-6163F8D490E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708B4AF5-B723-7842-88CF-09BA12E1B0E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4" name="Picture 653">
            <a:extLst>
              <a:ext uri="{FF2B5EF4-FFF2-40B4-BE49-F238E27FC236}">
                <a16:creationId xmlns:a16="http://schemas.microsoft.com/office/drawing/2014/main" id="{3DDA257A-3746-EA44-A069-38D97A3A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55" name="Picture 654">
            <a:extLst>
              <a:ext uri="{FF2B5EF4-FFF2-40B4-BE49-F238E27FC236}">
                <a16:creationId xmlns:a16="http://schemas.microsoft.com/office/drawing/2014/main" id="{F69A1F6E-56D4-334D-A58D-0989FE08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8444"/>
          <a:stretch/>
        </p:blipFill>
        <p:spPr>
          <a:xfrm>
            <a:off x="10995202" y="717780"/>
            <a:ext cx="1084735" cy="37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4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80044-38AD-C645-8D20-10F146D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bracket!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7D546-6C41-E344-8DE7-68E3C0ED0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r="-944"/>
          <a:stretch/>
        </p:blipFill>
        <p:spPr>
          <a:xfrm>
            <a:off x="6863807" y="778528"/>
            <a:ext cx="4374907" cy="60709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9FE7A2-05DB-F842-95B0-0A4D7DDAA38D}"/>
              </a:ext>
            </a:extLst>
          </p:cNvPr>
          <p:cNvCxnSpPr/>
          <p:nvPr/>
        </p:nvCxnSpPr>
        <p:spPr>
          <a:xfrm>
            <a:off x="108733" y="218866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DF4DDD-FD9D-704A-B33B-FAF507871197}"/>
              </a:ext>
            </a:extLst>
          </p:cNvPr>
          <p:cNvCxnSpPr/>
          <p:nvPr/>
        </p:nvCxnSpPr>
        <p:spPr>
          <a:xfrm>
            <a:off x="108733" y="316333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A71F80-8715-8845-9D1B-4217DD99E51C}"/>
              </a:ext>
            </a:extLst>
          </p:cNvPr>
          <p:cNvCxnSpPr>
            <a:cxnSpLocks/>
          </p:cNvCxnSpPr>
          <p:nvPr/>
        </p:nvCxnSpPr>
        <p:spPr>
          <a:xfrm flipV="1">
            <a:off x="1809767" y="218866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FD7B59-D47E-1A45-8B38-099731142C32}"/>
              </a:ext>
            </a:extLst>
          </p:cNvPr>
          <p:cNvCxnSpPr/>
          <p:nvPr/>
        </p:nvCxnSpPr>
        <p:spPr>
          <a:xfrm>
            <a:off x="108733" y="413800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A3D65E-9B58-9940-B18C-F2CFAA8654E3}"/>
              </a:ext>
            </a:extLst>
          </p:cNvPr>
          <p:cNvCxnSpPr/>
          <p:nvPr/>
        </p:nvCxnSpPr>
        <p:spPr>
          <a:xfrm>
            <a:off x="108733" y="511267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C5D76E-DD12-1B46-A15E-653BD629741E}"/>
              </a:ext>
            </a:extLst>
          </p:cNvPr>
          <p:cNvCxnSpPr>
            <a:cxnSpLocks/>
          </p:cNvCxnSpPr>
          <p:nvPr/>
        </p:nvCxnSpPr>
        <p:spPr>
          <a:xfrm flipV="1">
            <a:off x="1809767" y="413800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2031BE-CF38-664F-8B26-BB1A64D29A4A}"/>
              </a:ext>
            </a:extLst>
          </p:cNvPr>
          <p:cNvCxnSpPr>
            <a:cxnSpLocks/>
          </p:cNvCxnSpPr>
          <p:nvPr/>
        </p:nvCxnSpPr>
        <p:spPr>
          <a:xfrm flipH="1">
            <a:off x="1809765" y="267215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895F17-1AFD-3841-A525-5412CF7EC612}"/>
              </a:ext>
            </a:extLst>
          </p:cNvPr>
          <p:cNvCxnSpPr>
            <a:cxnSpLocks/>
          </p:cNvCxnSpPr>
          <p:nvPr/>
        </p:nvCxnSpPr>
        <p:spPr>
          <a:xfrm flipH="1">
            <a:off x="1809765" y="460377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202838-AB4D-744E-99EE-2E10FDA6B288}"/>
              </a:ext>
            </a:extLst>
          </p:cNvPr>
          <p:cNvCxnSpPr>
            <a:cxnSpLocks/>
          </p:cNvCxnSpPr>
          <p:nvPr/>
        </p:nvCxnSpPr>
        <p:spPr>
          <a:xfrm flipH="1">
            <a:off x="3511173" y="218792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53AD6C-8A04-C64F-B849-8202EF3A1F01}"/>
              </a:ext>
            </a:extLst>
          </p:cNvPr>
          <p:cNvSpPr txBox="1"/>
          <p:nvPr/>
        </p:nvSpPr>
        <p:spPr>
          <a:xfrm>
            <a:off x="272862" y="17878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RADseq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C701F-CBB0-D644-9B8E-57C138DCABDE}"/>
              </a:ext>
            </a:extLst>
          </p:cNvPr>
          <p:cNvSpPr txBox="1"/>
          <p:nvPr/>
        </p:nvSpPr>
        <p:spPr>
          <a:xfrm>
            <a:off x="255809" y="2787570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222B2C-B21E-B942-A24D-9CC9F408792D}"/>
              </a:ext>
            </a:extLst>
          </p:cNvPr>
          <p:cNvSpPr txBox="1"/>
          <p:nvPr/>
        </p:nvSpPr>
        <p:spPr>
          <a:xfrm>
            <a:off x="256518" y="376223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PoolSeq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D6417-8D38-734F-B357-2884FD8F6687}"/>
              </a:ext>
            </a:extLst>
          </p:cNvPr>
          <p:cNvSpPr txBox="1"/>
          <p:nvPr/>
        </p:nvSpPr>
        <p:spPr>
          <a:xfrm>
            <a:off x="255809" y="473690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001168-1E22-C642-BCF5-A3D20E41822F}"/>
              </a:ext>
            </a:extLst>
          </p:cNvPr>
          <p:cNvCxnSpPr/>
          <p:nvPr/>
        </p:nvCxnSpPr>
        <p:spPr>
          <a:xfrm>
            <a:off x="1814373" y="1698222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621B1F1-E637-7443-BB4F-525DC082F4DC}"/>
              </a:ext>
            </a:extLst>
          </p:cNvPr>
          <p:cNvSpPr txBox="1"/>
          <p:nvPr/>
        </p:nvSpPr>
        <p:spPr>
          <a:xfrm>
            <a:off x="3679905" y="1798803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E5233-DCE9-714C-9FC7-40711B4807ED}"/>
              </a:ext>
            </a:extLst>
          </p:cNvPr>
          <p:cNvCxnSpPr>
            <a:cxnSpLocks/>
          </p:cNvCxnSpPr>
          <p:nvPr/>
        </p:nvCxnSpPr>
        <p:spPr>
          <a:xfrm flipV="1">
            <a:off x="3511173" y="169748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709983-17E3-494C-9B60-527926489357}"/>
              </a:ext>
            </a:extLst>
          </p:cNvPr>
          <p:cNvCxnSpPr>
            <a:cxnSpLocks/>
          </p:cNvCxnSpPr>
          <p:nvPr/>
        </p:nvCxnSpPr>
        <p:spPr>
          <a:xfrm flipH="1">
            <a:off x="1809765" y="557844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28C546-C9A3-C84E-ADDB-91B8ECB050A9}"/>
              </a:ext>
            </a:extLst>
          </p:cNvPr>
          <p:cNvCxnSpPr>
            <a:cxnSpLocks/>
          </p:cNvCxnSpPr>
          <p:nvPr/>
        </p:nvCxnSpPr>
        <p:spPr>
          <a:xfrm flipH="1">
            <a:off x="3511173" y="509421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0058276-0CDD-B349-BCE9-06735B405F43}"/>
              </a:ext>
            </a:extLst>
          </p:cNvPr>
          <p:cNvCxnSpPr>
            <a:cxnSpLocks/>
          </p:cNvCxnSpPr>
          <p:nvPr/>
        </p:nvCxnSpPr>
        <p:spPr>
          <a:xfrm flipV="1">
            <a:off x="3511173" y="460377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564781-3EE5-4744-BD90-5D5F46EE7571}"/>
              </a:ext>
            </a:extLst>
          </p:cNvPr>
          <p:cNvSpPr txBox="1"/>
          <p:nvPr/>
        </p:nvSpPr>
        <p:spPr>
          <a:xfrm>
            <a:off x="1809765" y="5582442"/>
            <a:ext cx="1701405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Target Capture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367E3B-BEF0-B64F-BA0C-6F5318CE8E2C}"/>
              </a:ext>
            </a:extLst>
          </p:cNvPr>
          <p:cNvSpPr txBox="1"/>
          <p:nvPr/>
        </p:nvSpPr>
        <p:spPr>
          <a:xfrm>
            <a:off x="1982165" y="2241562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D8D7229-8B6D-564B-8F4F-941BAF427A5D}"/>
              </a:ext>
            </a:extLst>
          </p:cNvPr>
          <p:cNvCxnSpPr>
            <a:cxnSpLocks/>
          </p:cNvCxnSpPr>
          <p:nvPr/>
        </p:nvCxnSpPr>
        <p:spPr>
          <a:xfrm flipH="1">
            <a:off x="4518167" y="3666805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68CEFA-9D86-5949-A062-48B2E8B73913}"/>
              </a:ext>
            </a:extLst>
          </p:cNvPr>
          <p:cNvSpPr txBox="1"/>
          <p:nvPr/>
        </p:nvSpPr>
        <p:spPr>
          <a:xfrm>
            <a:off x="1982165" y="128785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622F1E-BB5F-704F-9BE3-AEFEAC6B0837}"/>
              </a:ext>
            </a:extLst>
          </p:cNvPr>
          <p:cNvSpPr txBox="1"/>
          <p:nvPr/>
        </p:nvSpPr>
        <p:spPr>
          <a:xfrm>
            <a:off x="4721491" y="325194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A967E7-D668-B94F-A185-F2B4C004964E}"/>
              </a:ext>
            </a:extLst>
          </p:cNvPr>
          <p:cNvSpPr txBox="1"/>
          <p:nvPr/>
        </p:nvSpPr>
        <p:spPr>
          <a:xfrm>
            <a:off x="1982165" y="42139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CCE29E-9E00-B44C-8DE7-BA1E647ED0DE}"/>
              </a:ext>
            </a:extLst>
          </p:cNvPr>
          <p:cNvSpPr txBox="1"/>
          <p:nvPr/>
        </p:nvSpPr>
        <p:spPr>
          <a:xfrm>
            <a:off x="3714494" y="469099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1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A5471FA-4F09-874F-99EF-BF913EE97573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6CE756EF-76C2-E848-BD58-6134BF933118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37D8880-48C3-7841-BF5B-D1C528C852F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A340D0-47EB-024A-99C5-8DD96F22653C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98BA57F6-CD34-0B44-AA72-53CF2E30D3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68B5878D-3964-3D42-A8D3-D37794CD8E6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F3E9EA4-603D-B240-A4FF-DCA911DC50D3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B250289-20E9-1D49-8B1B-A9060732503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5835374-2147-A849-8DDC-64B06FDEAD45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06D2001-5C79-8E41-8C50-848501E4BEDD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9C1F80-F379-7741-851A-319B55098384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B5E1C6B-3198-E546-9E41-ABCBCE8E66A6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7757BF2A-B144-E640-A978-FE161C781721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C626FD6-3BA6-7B48-BDF9-0676E139086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887EB36-611D-624A-BE57-F7B18BCE53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E32D6BC-FDA6-C04C-8980-9501FFC5C7DC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38A05AAE-AF7A-834B-997B-D0FB9A0BC07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D2AA064-41D4-9344-88D8-98C0B0D1869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A1A0C8E-E96E-6E4E-AE45-7D3189EB6E2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47649E48-C104-2644-937C-A57D8DCF1EA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0E0D31D-63CF-CB40-A2C6-48075982F34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5A5577E-5FC6-CE42-AA29-397E059270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E8B7841-EA84-B349-B5CD-0CC091E76C4C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CD80107-13C3-4E42-BECD-3AC1FAEAB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9511EC89-6C75-DE47-9B66-928EC5FAA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788B6E3E-6256-6140-8774-38F1F4CFC6A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0CFE1DF-093B-E141-AA74-B8E3957505A3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3690B1D-10C7-A74A-BD2D-FB43632B6B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F6A6CBB-542D-754A-90DA-7B698B533F3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1AC8CEFD-9BA3-D64B-814B-08E87827A50F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11B8F29-66F5-6A45-8830-198A17F8E34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9D9F3DD7-C08E-4B47-AB6B-E6A31FBD0E6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0D57242-273E-6546-88AD-4B198CA61DC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F01641F-B997-CC45-992E-DAB65BBD664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B173B56-AA6A-A247-8C29-7D21E8F19B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3C5F9BB-622A-B947-8CFB-B799767A7DB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92F65A62-5653-CE43-AF6B-C8D89E9343EF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CE3CFD7-A1F7-C542-B538-5DC8E1ED40F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14C1965-D207-1D44-B1F5-E27CA965677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84CA6D0-6750-3949-939D-49672A27C3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8AD2230-F8C5-9C48-9B7E-FC24D6D6DB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430BF98-E8E6-4541-9171-9FEB18F67B2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3A368B0-EAB1-324B-AEC4-63D42629C0E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FAC759C-1597-ED49-A59E-2C5976971069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5794BB9-10FB-3B4E-9272-DA9DC488417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B53FD4-4408-D647-8DE4-7043B9E9250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87C9EB4-3867-D241-AAB1-FE146047DD1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309F34F-7C3E-8D47-BB7D-BEB79888C09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88E1F7E-35ED-604E-AD3D-BF8FD677B6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BB0167F-2D58-344D-9025-EEEA68DFBA6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342595B-30FB-C941-BC02-C0274D8AC6DF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D6BA50F-FF82-3243-9A16-68751EBB42B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B61CDB0-312F-4B41-9EC3-AC0E3096D1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1726D670-5940-6A46-B130-3E520C1DAFE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3E5F720B-7EAA-7644-9748-B827888CD76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70A72AD4-45EE-DD4B-91FD-A10096E5C9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0FB0026E-4842-F947-A6BA-85C1B9BF7C6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1A89F9D1-BFD1-0F44-BDCA-7BF007B3CB4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599C556-E1D5-FD47-81FE-577738825F21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E0E069FE-041F-CF4B-9DF1-83BFA7CA7C3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A8D1298-A195-884D-B4F1-E889AD37AC1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AE5645A-9DCD-A349-A326-C3A81009071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450E9B38-A5F2-D540-8069-B751B45E63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9D5008CF-B2B7-214E-ADD4-1F57BC1A1BE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54F5A3A4-39E3-4148-B0A8-74C282771F3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7A8D5DD-1A68-C24C-9269-2C11FBA4903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482B87E-651F-7F48-92CB-898AF511797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A2275D50-616C-CF4A-8C1F-ECA50111C40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AE1D6D42-55C4-1C4E-8F43-A449E1EA1BB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ED20AA12-68C0-1A41-9357-DD158C1BB3F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A1DD29C-274C-1742-984E-60CD5AEAF23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DC9273E-3B70-7A46-94BB-EED0FE29BD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662A00D-53ED-C84C-954E-2DE757C7C20D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E418E6D7-5C64-F04D-8D04-8B13EBE7116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88AF24F-5BB8-7C48-B3F6-B4BA19B0F03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282E7075-89FC-E24C-90D6-0BC3491065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40BEAF9-858E-7C4F-8DC5-B65CF1F3D74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3B584613-01F0-784D-952D-DF857814465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8FB8EDB9-1229-D540-A5DE-C45F37CC05A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37C1D5-1CD2-C84D-BABC-E91FAFE1E4D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C85969F-CDA0-4141-B24F-6009A7AEFA8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AE1E4FA-A19F-3A44-AE35-55D4FBC8CC7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82F0F27-B753-454D-B00A-74A8CC5196A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748F39F-D6BF-5444-8307-8986EAD11E7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2230F13-DFF9-364A-8878-28AAADD148F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D2D2945-C273-D940-A47C-CD3AA92C21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ADDD88F7-1E02-E04A-B8EB-F1BCEAE3B6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8061F54-8843-8245-8980-B1F8B4F51B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40349"/>
          <a:stretch/>
        </p:blipFill>
        <p:spPr>
          <a:xfrm>
            <a:off x="10995202" y="717780"/>
            <a:ext cx="1084735" cy="36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386" name="Rounded Rectangle 385">
            <a:extLst>
              <a:ext uri="{FF2B5EF4-FFF2-40B4-BE49-F238E27FC236}">
                <a16:creationId xmlns:a16="http://schemas.microsoft.com/office/drawing/2014/main" id="{704F18B2-D85A-F74F-B648-84970BD505D7}"/>
              </a:ext>
            </a:extLst>
          </p:cNvPr>
          <p:cNvSpPr/>
          <p:nvPr/>
        </p:nvSpPr>
        <p:spPr>
          <a:xfrm>
            <a:off x="7344828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89" name="Rounded Rectangle 388">
            <a:extLst>
              <a:ext uri="{FF2B5EF4-FFF2-40B4-BE49-F238E27FC236}">
                <a16:creationId xmlns:a16="http://schemas.microsoft.com/office/drawing/2014/main" id="{9FE02FEB-11DA-014E-912C-ABA365C253E2}"/>
              </a:ext>
            </a:extLst>
          </p:cNvPr>
          <p:cNvSpPr/>
          <p:nvPr/>
        </p:nvSpPr>
        <p:spPr>
          <a:xfrm>
            <a:off x="7551660" y="3317714"/>
            <a:ext cx="1036320" cy="15390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AE8E9BD-83FE-7646-9161-A4F1D29D37AD}"/>
              </a:ext>
            </a:extLst>
          </p:cNvPr>
          <p:cNvSpPr/>
          <p:nvPr/>
        </p:nvSpPr>
        <p:spPr>
          <a:xfrm>
            <a:off x="8593890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5" name="Rounded Rectangle 394">
            <a:extLst>
              <a:ext uri="{FF2B5EF4-FFF2-40B4-BE49-F238E27FC236}">
                <a16:creationId xmlns:a16="http://schemas.microsoft.com/office/drawing/2014/main" id="{8723194B-31D3-8D4E-AA23-7D148A994737}"/>
              </a:ext>
            </a:extLst>
          </p:cNvPr>
          <p:cNvSpPr/>
          <p:nvPr/>
        </p:nvSpPr>
        <p:spPr>
          <a:xfrm>
            <a:off x="8798479" y="3317714"/>
            <a:ext cx="204589" cy="153908"/>
          </a:xfrm>
          <a:prstGeom prst="roundRect">
            <a:avLst/>
          </a:prstGeom>
          <a:solidFill>
            <a:srgbClr val="C54C3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C169373-8123-ED49-A97D-8B79C999D4FA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0AE4F8EB-16E1-3349-84BD-7C0435B4345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081B052D-B2B9-BB49-933C-4EED700EC329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4511A0-023A-7049-9600-04454018BE85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C8798BE4-D3D6-604D-99EC-19B52A01AB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046FBD03-0E3C-6D46-92BB-C2E8C75D5FE1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E9FA078-76EB-E54D-A027-36A788FB71F7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944138B-C963-8D42-AE05-487681B8BF4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CC0F3A6-98A2-804B-9DFC-2632D580A5A3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862CABA-63BE-F542-AC79-A89DEB3424B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2558430-8948-794E-A96C-F56E1A1D602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58E0EB1-095D-C045-B249-C08F556813B9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19BF44C-4D03-F744-83C2-82076F84593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EC3FE7A1-55E2-634D-AE3C-874D2BAEC528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317E036-2875-D344-8BA9-2D4CDDEEA497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02CA895-7DE3-B344-9B22-E0A86E1F8122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A70C2D7-9EE9-084B-80AA-EA91BC7326B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0B7104D-F893-8F46-83B4-FDF02A66B41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64D5BEA-C83D-DD48-8F97-C8098607AE1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3F9AB618-6AAD-4F42-9661-B69C0AA0B24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1F2FFCF2-266F-5448-90A9-B6D3F4A1CA8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4015A48-9D2C-1C4C-9CA8-87EDD5DE9F6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A52C9D9-0692-C046-9E28-8349E573579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1E93B756-25CB-8346-98A4-1AAE8D5B93D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E8D21DCB-62B2-734D-A886-A94F6315AA7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0977414-0B68-7C42-B88B-79B8C326A0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2EF8469-5DB5-8C46-9DAE-6B2C148E149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FBD57FE-F42D-8747-9238-D68B75B4C89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C21FD57-578E-A641-878C-CF8515B0F97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009E0C41-7979-C64B-9587-2014F1B82209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9E2AAC5-78B4-D84B-9E99-A1587C9889C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C634561-CC96-3247-934E-2659C78A56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05D1E6C-F2A7-6542-A782-E988C9559B7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20C5378-5353-2D4B-BE79-CD65AA47E33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8096EA6-5FAF-574F-9E27-81948207C8C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FCA4051-45C1-F447-8F81-4CDD3554EFB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B3A8533-273F-2C47-B160-E7100098686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0C68FD6A-ECFF-9141-BC32-A43EDF733DB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E9F606C-EB78-5545-9247-865D1209517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D028211-7C36-1D41-B7BC-E3051E4CE2D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986C7EA-B528-A349-B713-1368B87C994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A96BE2E-4643-8F4A-BD70-8050380FC8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C1D13F3-4F17-F040-95AC-7B1C93D2DDB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99FC444-051A-C24A-81D2-E53B9B3684A8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C116388-3867-0444-9666-B1DF2762017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2A585EEA-E6FE-AC48-B18A-2EA986D8CB1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F60C219F-00E1-6E48-AA5D-9566D506735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C48839D-1DFD-4240-8B6B-842577C4EB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E76A59D-C994-A045-9721-E249EDB25FE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0734B7B-C46C-1A40-87E6-03DECEBBF47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07451D0-DEDA-5140-8527-38AAF24BA582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663B8F26-4EA1-7F4E-8838-E3690658A06C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A66D8354-F6FE-6E42-9F1A-4287C2AD6FD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0B8EFD63-1C63-1F4D-B009-090D684969E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B4B8B7E0-3ADB-1446-B4DB-83240188C34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D48D316-F305-7342-AF05-CEF984A1FB5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8710DC3-D3C8-144C-8415-5AB49E1EA4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FF3A2DF-7059-0148-A3A5-0FA002BE923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65B68AB1-DC8B-2640-8DC3-0AF12A18B45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78ABC17F-3086-654C-B4AC-91BEA70F14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6051EFED-BCD5-1342-B87B-4E78F8D2ED1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5A3ABC4D-EC82-BD46-B998-F2F518E73B6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F8326B68-4508-E74F-9CAF-3464989E343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1C038AC-8DC0-5149-A561-6663290C005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F3948A8F-1403-5D41-9B26-872FA022B10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65BE4977-BBA3-EE49-90C4-CEC608C73ED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DFA37F1-B401-D648-92EC-DB285775C2D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3885C2E0-7529-9E41-9B55-0F7E6166005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89C6A55-9152-3A4D-8782-912FE9CC1B4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70888D9-ACEB-9A43-B34B-23B9B6E989B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FD32A444-164A-8B4F-9A15-18AED18005E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EB8EEB6-5BF9-254E-A578-8BBAE9BC481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5072EC-DF29-BB41-90D1-51770112CCB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51F2BD2-FFE4-9847-9E6E-8302BAF6E6E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5A5F0F0-803A-0340-AAF4-3CA858F3475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265F014F-93E4-2A44-933D-730D7BC12F5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1A4555A-F114-A446-8DBE-80EB8CD3960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73D79C-8196-3E4B-AD9D-052B3ACA411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90F2B85-7581-2F4B-8DBB-5DA4D2FCE2C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921AC01-0BFE-4142-AF26-6953F4F2CA82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59086B6-E376-794F-8594-C1DB62F342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C9CE608A-F926-A74A-96D6-3FC9D1445C2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281EEF5C-11EB-E34A-A9BC-FC60B67C774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BA56B76-B77A-3B44-9476-07E6C2DC9B0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291FBA0-E3DD-0848-9137-D337CC83459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CC54269C-EE89-E04E-927D-97D94CAB2EC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6FADFAE7-7AE3-B940-9CCC-62A597DF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AD65C42F-6C04-FC41-82C6-A840E6B19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4364"/>
          <a:stretch/>
        </p:blipFill>
        <p:spPr>
          <a:xfrm>
            <a:off x="10995202" y="717780"/>
            <a:ext cx="1084735" cy="40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Exome capture</a:t>
            </a:r>
          </a:p>
          <a:p>
            <a:pPr lvl="1"/>
            <a:r>
              <a:rPr lang="en-US" dirty="0"/>
              <a:t>Requires an annotated transcriptome, preferably genome</a:t>
            </a:r>
          </a:p>
          <a:p>
            <a:pPr lvl="1"/>
            <a:r>
              <a:rPr lang="en-US" dirty="0"/>
              <a:t>Requires synthesized probes</a:t>
            </a: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83F7A09-3A78-D848-9ED7-65D4E35601B6}"/>
              </a:ext>
            </a:extLst>
          </p:cNvPr>
          <p:cNvGrpSpPr/>
          <p:nvPr/>
        </p:nvGrpSpPr>
        <p:grpSpPr>
          <a:xfrm>
            <a:off x="6424232" y="5181288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1971D8DF-6267-EA4D-AC77-F7B08A33A70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73099B81-A9AC-984A-87E0-F2386FB4B05B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FF2F70-D58E-0747-BC1D-D253F0D4061A}"/>
              </a:ext>
            </a:extLst>
          </p:cNvPr>
          <p:cNvGrpSpPr/>
          <p:nvPr/>
        </p:nvGrpSpPr>
        <p:grpSpPr>
          <a:xfrm>
            <a:off x="6424231" y="5181288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7961F43A-987A-F641-A565-BD344E14CDA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F3E17F42-071F-B94A-8B1A-0E952E37AA7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F80B1B4-991E-4D4C-8C86-EAB4A647CAFF}"/>
              </a:ext>
            </a:extLst>
          </p:cNvPr>
          <p:cNvCxnSpPr>
            <a:cxnSpLocks/>
          </p:cNvCxnSpPr>
          <p:nvPr/>
        </p:nvCxnSpPr>
        <p:spPr>
          <a:xfrm>
            <a:off x="64992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6341B8F-64DE-4649-9D3E-DA098B345D90}"/>
              </a:ext>
            </a:extLst>
          </p:cNvPr>
          <p:cNvCxnSpPr/>
          <p:nvPr/>
        </p:nvCxnSpPr>
        <p:spPr>
          <a:xfrm>
            <a:off x="65013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8E6DC5DF-8F34-5249-AEDC-20E01AEFB6AF}"/>
              </a:ext>
            </a:extLst>
          </p:cNvPr>
          <p:cNvCxnSpPr>
            <a:cxnSpLocks/>
          </p:cNvCxnSpPr>
          <p:nvPr/>
        </p:nvCxnSpPr>
        <p:spPr>
          <a:xfrm>
            <a:off x="66389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FCA5E1B-5043-E144-84C9-37F78F486F13}"/>
              </a:ext>
            </a:extLst>
          </p:cNvPr>
          <p:cNvCxnSpPr/>
          <p:nvPr/>
        </p:nvCxnSpPr>
        <p:spPr>
          <a:xfrm>
            <a:off x="66410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34E8678-3E1B-7E4B-9DC6-CD18978D2925}"/>
              </a:ext>
            </a:extLst>
          </p:cNvPr>
          <p:cNvCxnSpPr>
            <a:cxnSpLocks/>
          </p:cNvCxnSpPr>
          <p:nvPr/>
        </p:nvCxnSpPr>
        <p:spPr>
          <a:xfrm>
            <a:off x="6572720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5EBA9F9C-2F44-EF4C-B1D8-A073C157A85A}"/>
              </a:ext>
            </a:extLst>
          </p:cNvPr>
          <p:cNvCxnSpPr/>
          <p:nvPr/>
        </p:nvCxnSpPr>
        <p:spPr>
          <a:xfrm>
            <a:off x="6574804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BBDC6B86-CDDF-BF41-9CAD-154AE6FA36EA}"/>
              </a:ext>
            </a:extLst>
          </p:cNvPr>
          <p:cNvCxnSpPr>
            <a:cxnSpLocks/>
          </p:cNvCxnSpPr>
          <p:nvPr/>
        </p:nvCxnSpPr>
        <p:spPr>
          <a:xfrm>
            <a:off x="6771687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54663BC-F402-C342-8D73-2A268606A0A1}"/>
              </a:ext>
            </a:extLst>
          </p:cNvPr>
          <p:cNvCxnSpPr/>
          <p:nvPr/>
        </p:nvCxnSpPr>
        <p:spPr>
          <a:xfrm>
            <a:off x="6773771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4380C2-F4F4-D448-B30D-2042B08087A6}"/>
              </a:ext>
            </a:extLst>
          </p:cNvPr>
          <p:cNvGrpSpPr/>
          <p:nvPr/>
        </p:nvGrpSpPr>
        <p:grpSpPr>
          <a:xfrm>
            <a:off x="6413350" y="4580867"/>
            <a:ext cx="540165" cy="555271"/>
            <a:chOff x="4810012" y="3435650"/>
            <a:chExt cx="405124" cy="416453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B31C264-F97B-3845-8C81-FAE6A88D1D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9B25DE2-C90C-1C43-B357-F0D8EEAD131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6C297AB-40E3-0B42-8FE1-47DB977EB822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E0DF461-E268-064C-8983-0824E4C5CFD5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C5F916C-F78D-4740-AEA0-3D6D2F44A230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98109F6-09E1-4A44-91B2-89F84EDF8815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5A5B7BA-B777-7940-AB9C-424173C1BD69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587701-5993-5D4A-B9A5-D614E6624852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02EBDDF-44BF-864C-8573-A3F4E770E8CE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2220E6B5-3C58-3542-80E9-F85D35C91B13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BCDCDCFC-95BF-124E-AB5E-645908341EC0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5BE6C1D4-A174-074C-87B2-1CE75FCE2A00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BB610F6-4918-CA43-9BDE-3ABB7434154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2736ADC-FB75-8A4C-B1C5-DB9DAB641CE1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7EFED65-00AD-454F-B3FE-F73991B624C7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9934F31D-4CC6-0B4D-B30A-11BB0CBE7A2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A6CAD86-F8FA-E044-9F96-7884AB6ED1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CC359938-FF6B-8349-99D3-7831C3288AD8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26AE1881-018D-AD4F-B042-2C9376432039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D63360FE-C866-7C4F-B96B-BAA4D242B7D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9A17CB15-1249-934D-8769-082F8499280C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4BB71965-4535-FB4E-8C8F-78E9387783AB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29C91BC6-0933-4F48-B0AB-7663C87108CD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17755072-6814-164C-A8E5-441DBF444E8C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9F3DD5D-F475-144F-B65E-FEE2A8B1C80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5335D13-3F37-BE48-9CE6-1B22DBEED23E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252E926-75EA-5347-92F7-15735C7D127F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AF4B6CEE-B662-CB49-85F4-359072C2A86E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8409676-A157-CC47-AC0A-EE0652004B3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32381C8-02AB-B642-95CB-7C0BBC2C9718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2514BB0-1924-F946-8413-79F5730C2A12}"/>
              </a:ext>
            </a:extLst>
          </p:cNvPr>
          <p:cNvGrpSpPr/>
          <p:nvPr/>
        </p:nvGrpSpPr>
        <p:grpSpPr>
          <a:xfrm>
            <a:off x="6415003" y="5795834"/>
            <a:ext cx="540165" cy="555271"/>
            <a:chOff x="4810012" y="3435650"/>
            <a:chExt cx="405124" cy="416453"/>
          </a:xfrm>
        </p:grpSpPr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6C9BEE4E-CF7F-794D-B49B-D5FBE5E8517E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E8F81686-8F29-654C-9140-E96B2FA99B76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73AEBCEB-4512-CD4C-B0B5-FDBCB112A8DC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74147222-D7EC-7F43-A880-7FFE37E5AF1A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A1138B33-3D2B-3342-9457-B11AC1A5C11E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F8F7843-87A0-BD48-8CB8-549F4D71C864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E43D168C-2106-B843-AB93-BF3085A95977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495E21F5-B08E-DD43-BEC1-9F93D663C45A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113BA8AC-6228-6646-8BE7-577AC4E1DA96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DE0F109-282B-EB45-88DB-E4CC53A82281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0156A2F8-ED32-5944-9AF1-0AA5D014B2EC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05BD7FB-42DA-4B40-85F2-0ABAA2C38417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6C7A7A0-8D18-5444-9B9A-3181AE0D5242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7C5982AD-4A7C-F54C-A394-BA87C9293B79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6A24EF03-9A5B-CC4C-972E-6F5D588D99FE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6E0C5B3A-06AA-2741-BC52-FCC449EC7E1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6E8C96F-81A4-6546-9984-BF9E11973A02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E1CB5C6-FD57-C54F-B3DD-4AA6D1D02F6F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A6546A8B-9101-C947-BBA8-17942B248C74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6118D8AD-DF2D-A24D-8A6A-39D054FA4BB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A0F4593-CEC0-D149-9406-06C5562FF86A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1A088EA-FD7F-4B4B-92D8-66C2E15329E9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09A37E6-D986-4147-AD37-C71A896D52D7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B015166-8211-9D4E-B8E5-A6000DE9FA1E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57A0F40-ABC2-254A-9700-B61893DB30B8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58A1FD04-6831-944B-8E8D-E7BD90D86A97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FAECBE6-E90A-4D4F-AEF3-0A199EB7BFF1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1E6036-2BAB-794A-AAD2-00A66ECF8AF9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7CC76425-E223-6F44-9897-54791EF09A7C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40383865-1FE8-BD4F-9B0F-6E46ED80C199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EF24A1-FDEC-614C-8EAA-FCC86A389CDA}"/>
              </a:ext>
            </a:extLst>
          </p:cNvPr>
          <p:cNvGrpSpPr/>
          <p:nvPr/>
        </p:nvGrpSpPr>
        <p:grpSpPr>
          <a:xfrm>
            <a:off x="7199571" y="5012889"/>
            <a:ext cx="2810404" cy="56625"/>
            <a:chOff x="5399678" y="3759666"/>
            <a:chExt cx="2107803" cy="42469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225F91D-4182-3047-9729-CBC07B4605EF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2A66F8C-5BF1-2E4B-B352-8B29CA6E39BD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7F32DD4-9699-DA4E-9A12-0BE78E3A5E5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0304B3F-06AA-8047-84D0-862734B6C70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E21C0E6-D1D4-0842-B574-A7A29C0D20EC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8B5D1F1-2B79-F041-B53E-D24891C4C48C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AA907A-ED9D-A74B-B02A-319A0A93AB4E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4C277D0-264C-6742-B814-0F054A3C2D0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FB7B88A-3F5B-6B4C-A110-20BEDAE523F2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3900639-7A90-5A4F-8220-C46EB38589CE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02649BC-870C-2B46-9AB7-C4A7CFFB81A3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9A7B27A-B7D4-304C-B339-20A0E337C106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E1015B-8891-2242-8BAB-CBAB068871E8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6A812AE-B896-DA44-A809-74F4200EB050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2EABF91-3A31-E749-849E-63FA7FAD1288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4C33B37-4994-7344-A834-FBC39B1EEF11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1B08BB80-E1C4-7241-8BF7-5C8696A40983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15CA33-B5BB-9D40-9012-2E0D777AA05D}"/>
              </a:ext>
            </a:extLst>
          </p:cNvPr>
          <p:cNvGrpSpPr/>
          <p:nvPr/>
        </p:nvGrpSpPr>
        <p:grpSpPr>
          <a:xfrm>
            <a:off x="7253182" y="5862737"/>
            <a:ext cx="2810404" cy="56625"/>
            <a:chOff x="5439886" y="4397052"/>
            <a:chExt cx="2107803" cy="42469"/>
          </a:xfrm>
        </p:grpSpPr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9E372A73-2558-BF40-B810-6CFC47ED0265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534336E-8B3E-C544-97F3-C4FD4D569225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415949F-27FA-1D47-86D0-B1D5BF3164E2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063C7989-AA61-8C4D-A3F8-54DD5E8D89AC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E9CEAD2-94C4-9E44-B975-4F6ADA7D9858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B2111204-8327-F545-9B44-CBB4DDB0C846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9163300-08DB-6F4E-8A67-8B2D40BBF7C1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77BD3949-D604-C34E-9340-EB7213ED14D8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C6036F6-7250-A349-8CE1-4B4072F2C155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7B73778-1099-8045-A380-F1D623010F7D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D96CDF9-D004-C549-A7C0-FCB0C4B44764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04108DD-A682-854C-8046-A777A8A27406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C04DC75-4B1B-AF4C-B9D5-CF6BE458B5A2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A3F2661-2CE0-FF4B-B503-3FC0905ADDD2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704B99D-CF9D-C74A-B3C6-7A62DB5C2152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50591AB-19E0-3F48-89BE-2E060823BAAE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ED2228F-A2C5-0B40-A737-1C144B21E1C0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84D6C3A-5C99-354D-9E43-A27BCC0BEA0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0783FF6-C896-CC44-9DE7-C4BC4768635A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166DEAAC-1C54-354D-8841-91F7CCDBD0F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6ACD2419-6DFB-7549-BD59-0FB7795AAA8E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367" name="Rounded Rectangle 366">
              <a:extLst>
                <a:ext uri="{FF2B5EF4-FFF2-40B4-BE49-F238E27FC236}">
                  <a16:creationId xmlns:a16="http://schemas.microsoft.com/office/drawing/2014/main" id="{AAD484E7-7B61-324A-8891-C87004167F7C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8" name="Rounded Rectangle 367">
              <a:extLst>
                <a:ext uri="{FF2B5EF4-FFF2-40B4-BE49-F238E27FC236}">
                  <a16:creationId xmlns:a16="http://schemas.microsoft.com/office/drawing/2014/main" id="{78118018-1213-1349-9157-916D4C10690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E7EE098-453C-0741-B512-D3425DFC8C9B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DE0B3186-7E47-BA42-9859-4CB6D7720B4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1C4C7D9C-8CCE-FC48-9085-EB27A80339C0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2405B20E-AC27-F341-8D26-52C661A82022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85286BB-52FA-1743-8307-950CFE9A4698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FC0EC28-F57F-BC41-902E-EF6FC207BF1F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DA21248-A702-EF46-8459-D8B9E57A6583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02AB4D8-BADE-B54D-84AA-7A4D599639F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FFC81DE3-D0C9-1040-B312-66B53BAF993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C09E51F-EE77-3047-AA5A-72AE69459805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B67BEAD2-4B6B-2443-A400-191DCC4561B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858B934-D8CD-4547-BDA8-7604769294E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A1957F66-0B6F-BF4B-A123-0EA1AB75A0D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F5757B82-2823-DC42-9D24-D7CB536EE21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7F58EBA8-EE00-EF44-AEBC-E591FE0D8CF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CFA8F76-5571-8547-8CB3-9067C6022C8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B022E14-785F-174E-B3AC-22E74C263B7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3D3C5C-FC2D-7A48-8F95-5BC233BCFA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6E4CC818-400E-964D-8AF4-2BA45DF6580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AF1DBA4-F64E-0C43-99ED-F5CB5F45945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3460EA23-97D0-0448-B3F4-36F65AD0591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D86DEF2B-707E-7D44-841A-6C7D12CE49D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D0BD0E49-5350-E645-ABB4-05D1D4287F2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CC937419-C6E2-1647-8C02-03238E33C0E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09BE1CB9-DB5A-A04A-ADCF-C725C85669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0032E022-03A7-5544-81DC-5369EEC910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F5480449-C582-9043-B145-170281C40D7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AA2C9637-727B-8A4F-9AA6-DDDE0FAD913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C93F836-5C70-BA42-9EB7-2E14342BD04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7718F31A-30E4-7045-BFD8-71AE3B172FC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A5DC4FF1-8A08-C34C-8EA4-11D0339FE23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FC3EF672-5F61-6441-92F5-66FE8EE1D65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CD6BF6D5-0CEB-7C45-AB80-E9378D6DA34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D01C87DD-5284-8B49-B282-B5C8FBB6BD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7B18A8B0-5015-7742-B346-DE906D66C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12107831-91D8-C440-AE81-63318C680E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C39A99A1-B5FA-CF44-9675-E99305BB365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A77646B4-7377-FF4F-A924-5485DE3286D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47B2BEC8-E2F7-4C49-B09C-84EBF79A9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0BC9FBCC-47DD-8748-B5C5-7165344A175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AEB4AF7F-A1A3-BA44-ACAF-1331338364F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B0AD6528-DBA3-6F4A-A625-D9CC4607F46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CA0C826C-F4EC-3F4F-91BB-BF6BAD2DD9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F448FA37-B2E1-CC4B-9FBD-933A58D3E97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DE0D6838-B997-3F4D-BF0B-5AB9866886E7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9A9848FE-9A49-C74D-B554-90362C964EB5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6421C3AA-9B05-9049-9A3A-2383BFA833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B5B856F-5DCE-6746-B776-CC15AECD974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0C713CCA-CB5B-B94F-97DC-80110FB01E2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4F2518A9-400B-9143-8448-A292ED2FC66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6AB397C6-C45E-094B-B8CE-809DBF2A6D5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96A30398-69E2-D940-92B2-FCA5E9FCB2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04B99AB-83A9-9444-AFB3-CF6D9FAE8065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48895D8C-882C-2A46-A8E2-F2C73984B49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31EF930-45EC-1A41-A9E6-AD9E3F19EF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F1BEC066-2458-144D-BF54-77DCEAB4BCE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0B73AB35-B707-B240-A30D-5373AA3591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8BCC5D7A-05C0-6447-BC28-CE83EDE3795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B2243AAA-9A07-3348-90D1-477A6E0B76A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B9B7B07E-CEFB-1847-8161-4CFE426690B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E07E5ACA-BD1B-7242-B84B-F2272F595B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B85AD5FC-717C-A64C-8F6F-BFCE5D1F95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33F643A1-43D8-524C-830D-97F94D04817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5F6555CD-DB1A-5947-8028-7032CE26882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3897F5F7-348A-4B4B-BB2C-57A10E7DD55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29173EFE-CC4E-094F-81B9-7FD4A467D9A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773FDC0F-90EA-BA44-ACF6-589E3FEB070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F857C9CB-1D24-2744-BC55-B82B1B227B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732EF0F-27FE-0A41-86EB-641D1229353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ABEE8AAC-8641-E042-BB48-B5A05395D5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CCC5DC48-313D-0E40-B920-7EE8515D23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6AE59CD1-6A8B-6A4C-8BF1-C4C0F6AE391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EA85B408-EC9A-DF4B-BC0A-971A0F7454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DD8E220-187C-5648-B0EE-D1CCD2838705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BC18F95F-CD8A-0042-92D0-7C8690E8698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F751A775-715F-C345-AA3E-E9D1C8B2C58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50A9A163-B18A-8346-BA8E-952D9932571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F16D20D4-A44B-6348-AE43-4FD9B97A89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B10AD4DF-08FD-8C43-BE29-255A84323DB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D0FD7540-A318-6848-9284-E8F886B355C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4" name="Picture 253">
            <a:extLst>
              <a:ext uri="{FF2B5EF4-FFF2-40B4-BE49-F238E27FC236}">
                <a16:creationId xmlns:a16="http://schemas.microsoft.com/office/drawing/2014/main" id="{E73E83EE-8AF5-7647-8F7E-94ADA5FC6C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E626AC41-79A0-7A4A-A9E9-FD8B28492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34046"/>
          <a:stretch/>
        </p:blipFill>
        <p:spPr>
          <a:xfrm>
            <a:off x="10995202" y="717780"/>
            <a:ext cx="1084735" cy="40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70" y="0"/>
            <a:ext cx="11195884" cy="1325563"/>
          </a:xfrm>
        </p:spPr>
        <p:txBody>
          <a:bodyPr/>
          <a:lstStyle/>
          <a:p>
            <a:r>
              <a:rPr lang="en-US" dirty="0"/>
              <a:t>Population genomics without genome reduction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794449-5CD4-5946-9447-37FF2ED9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69" y="1325562"/>
            <a:ext cx="5645526" cy="4985341"/>
          </a:xfrm>
        </p:spPr>
        <p:txBody>
          <a:bodyPr>
            <a:normAutofit/>
          </a:bodyPr>
          <a:lstStyle/>
          <a:p>
            <a:r>
              <a:rPr lang="en-US" sz="3200" dirty="0"/>
              <a:t>Forget individuals</a:t>
            </a:r>
          </a:p>
          <a:p>
            <a:pPr lvl="1"/>
            <a:r>
              <a:rPr lang="en-US" sz="2800" dirty="0"/>
              <a:t>Estimate allele frequencies from populations directly</a:t>
            </a:r>
          </a:p>
          <a:p>
            <a:pPr lvl="2"/>
            <a:r>
              <a:rPr lang="en-US" sz="2400" dirty="0" err="1"/>
              <a:t>PoolSeq</a:t>
            </a:r>
            <a:endParaRPr lang="en-US" sz="24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Forget genotypes</a:t>
            </a:r>
          </a:p>
          <a:p>
            <a:pPr lvl="1"/>
            <a:r>
              <a:rPr lang="en-US" sz="2800" dirty="0"/>
              <a:t>Drastically reduce the coverage per individual and work directly with genotype likelihoods</a:t>
            </a:r>
          </a:p>
          <a:p>
            <a:pPr lvl="2"/>
            <a:r>
              <a:rPr lang="en-US" sz="2400" dirty="0" err="1"/>
              <a:t>lcWGS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2284"/>
          <a:stretch/>
        </p:blipFill>
        <p:spPr>
          <a:xfrm>
            <a:off x="10995202" y="717783"/>
            <a:ext cx="1084735" cy="41410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AB2695B-E365-DB48-9CEB-79A425F7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7" y="1994951"/>
            <a:ext cx="4753266" cy="31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1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353"/>
          <a:stretch/>
        </p:blipFill>
        <p:spPr>
          <a:xfrm>
            <a:off x="10995202" y="717783"/>
            <a:ext cx="1084735" cy="43203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A99EF-7A8B-7B46-8BBE-47639E8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54" y="1020762"/>
            <a:ext cx="5107592" cy="5412938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9160C7B-BA86-CA4C-8775-62C341B2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5" y="1017038"/>
            <a:ext cx="5371422" cy="540036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err="1"/>
              <a:t>PoolSeq</a:t>
            </a:r>
            <a:endParaRPr lang="en-US" sz="3200" dirty="0"/>
          </a:p>
          <a:p>
            <a:endParaRPr lang="en-US" sz="2000" dirty="0"/>
          </a:p>
          <a:p>
            <a:pPr lvl="1"/>
            <a:r>
              <a:rPr lang="en-US" dirty="0"/>
              <a:t>DNA/RNA are equimollarly pooled within a population/treatment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Read counts are directly used or placed into a model to estimate the allele frequency of the pool</a:t>
            </a:r>
          </a:p>
        </p:txBody>
      </p:sp>
    </p:spTree>
    <p:extLst>
      <p:ext uri="{BB962C8B-B14F-4D97-AF65-F5344CB8AC3E}">
        <p14:creationId xmlns:p14="http://schemas.microsoft.com/office/powerpoint/2010/main" val="143388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2904"/>
          <a:stretch/>
        </p:blipFill>
        <p:spPr>
          <a:xfrm>
            <a:off x="10995202" y="717784"/>
            <a:ext cx="1084735" cy="471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590AE-33A6-814F-9760-9D776C0E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32" y="986895"/>
            <a:ext cx="794536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15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39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D24D0-5D9E-F54A-8D63-88DE63BF9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04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3A0DE-91BF-8F47-B486-0EB902DC8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7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A6BC4-70B9-4E4A-BDE2-B67653DF7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80044-38AD-C645-8D20-10F146D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bracket!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7D546-6C41-E344-8DE7-68E3C0ED0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r="-944"/>
          <a:stretch/>
        </p:blipFill>
        <p:spPr>
          <a:xfrm>
            <a:off x="6840657" y="662781"/>
            <a:ext cx="4374907" cy="60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1E90F-A776-E84F-9473-004B7A7F0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00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8C18C-8E62-BA46-A0FE-7C05E864E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60913-BEB9-D043-8BFD-1D49355CF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60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814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70043"/>
              </p:ext>
            </p:extLst>
          </p:nvPr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2C4404-B106-7A40-9F49-2E990127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46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/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F758985-06C3-954B-B4DF-F89BEA8999B6}"/>
              </a:ext>
            </a:extLst>
          </p:cNvPr>
          <p:cNvSpPr/>
          <p:nvPr/>
        </p:nvSpPr>
        <p:spPr>
          <a:xfrm>
            <a:off x="107576" y="5873001"/>
            <a:ext cx="104438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Genotypes likelihoods can the be imputed again from population level allele frequencies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However, this relies on the assumption of HWE!!!!</a:t>
            </a:r>
            <a:r>
              <a:rPr lang="en-US" sz="2000" b="1" dirty="0">
                <a:solidFill>
                  <a:schemeClr val="bg1"/>
                </a:solidFill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A2F89-23F1-DC4F-83A8-FE14FCC7B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6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870448"/>
              </p:ext>
            </p:extLst>
          </p:nvPr>
        </p:nvGraphicFramePr>
        <p:xfrm>
          <a:off x="401934" y="752354"/>
          <a:ext cx="7734534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495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20603"/>
              </p:ext>
            </p:extLst>
          </p:nvPr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7565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85317"/>
              </p:ext>
            </p:extLst>
          </p:nvPr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3834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235152"/>
              </p:ext>
            </p:extLst>
          </p:nvPr>
        </p:nvGraphicFramePr>
        <p:xfrm>
          <a:off x="401934" y="752354"/>
          <a:ext cx="11019601" cy="5788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</a:t>
                      </a:r>
                      <a:r>
                        <a:rPr lang="en-US" sz="2400" b="1" dirty="0">
                          <a:solidFill>
                            <a:schemeClr val="accent2"/>
                          </a:solidFill>
                        </a:rPr>
                        <a:t>otherwise </a:t>
                      </a:r>
                      <a:r>
                        <a:rPr lang="en-US" sz="2400" b="1" i="1" dirty="0">
                          <a:solidFill>
                            <a:schemeClr val="accent2"/>
                          </a:solidFill>
                        </a:rPr>
                        <a:t>de novo</a:t>
                      </a:r>
                      <a:r>
                        <a:rPr lang="en-US" sz="2400" b="1" i="0" dirty="0">
                          <a:solidFill>
                            <a:schemeClr val="accent2"/>
                          </a:solidFill>
                        </a:rPr>
                        <a:t> transcriptome</a:t>
                      </a:r>
                      <a:endParaRPr lang="en-US" sz="20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5005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027024" cy="694944"/>
          </a:xfrm>
          <a:noFill/>
        </p:spPr>
        <p:txBody>
          <a:bodyPr vert="horz" lIns="121920" tIns="60960" rIns="121920" bIns="0" rtlCol="0" anchor="t">
            <a:normAutofit/>
          </a:bodyPr>
          <a:lstStyle/>
          <a:p>
            <a:r>
              <a:rPr lang="en-US" dirty="0"/>
              <a:t>The basics</a:t>
            </a:r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B77155CF-F4D0-374C-9C8D-B1B12041CA56}"/>
              </a:ext>
            </a:extLst>
          </p:cNvPr>
          <p:cNvSpPr/>
          <p:nvPr/>
        </p:nvSpPr>
        <p:spPr>
          <a:xfrm>
            <a:off x="5668472" y="2451129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Down Arrow 76">
            <a:extLst>
              <a:ext uri="{FF2B5EF4-FFF2-40B4-BE49-F238E27FC236}">
                <a16:creationId xmlns:a16="http://schemas.microsoft.com/office/drawing/2014/main" id="{1E1BEFA3-1ED9-3A4B-966A-B9688EC2AB4A}"/>
              </a:ext>
            </a:extLst>
          </p:cNvPr>
          <p:cNvSpPr/>
          <p:nvPr/>
        </p:nvSpPr>
        <p:spPr>
          <a:xfrm>
            <a:off x="5668472" y="4477874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28852-8557-FA49-B117-B510C8BCF416}"/>
              </a:ext>
            </a:extLst>
          </p:cNvPr>
          <p:cNvGrpSpPr/>
          <p:nvPr/>
        </p:nvGrpSpPr>
        <p:grpSpPr>
          <a:xfrm>
            <a:off x="2028895" y="1149191"/>
            <a:ext cx="6251059" cy="1176926"/>
            <a:chOff x="1521671" y="861892"/>
            <a:chExt cx="4688294" cy="88269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5F8BD1-963C-204B-AE1B-26353D6B2B58}"/>
                </a:ext>
              </a:extLst>
            </p:cNvPr>
            <p:cNvSpPr txBox="1"/>
            <p:nvPr/>
          </p:nvSpPr>
          <p:spPr>
            <a:xfrm>
              <a:off x="1521671" y="861892"/>
              <a:ext cx="1048982" cy="3078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Gene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CF03F7-324F-6B4C-8149-B97ADA80E025}"/>
                </a:ext>
              </a:extLst>
            </p:cNvPr>
            <p:cNvGrpSpPr/>
            <p:nvPr/>
          </p:nvGrpSpPr>
          <p:grpSpPr>
            <a:xfrm>
              <a:off x="2643805" y="875746"/>
              <a:ext cx="3566160" cy="270270"/>
              <a:chOff x="1202570" y="652924"/>
              <a:chExt cx="6858000" cy="270270"/>
            </a:xfrm>
            <a:solidFill>
              <a:schemeClr val="accent3"/>
            </a:solidFill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2B88ECB-D4AC-DD43-962F-838FFCE3507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20A3BA68-D61C-4C45-9B0D-DD5574F478C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D90CFF8-91F4-4D48-A06D-9508CDFD899E}"/>
                </a:ext>
              </a:extLst>
            </p:cNvPr>
            <p:cNvGrpSpPr/>
            <p:nvPr/>
          </p:nvGrpSpPr>
          <p:grpSpPr>
            <a:xfrm>
              <a:off x="2871672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AD92FEFA-9997-BD41-9242-61855415A34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3B0E3281-FEA2-CD4A-9514-287BC611D1F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F6709F-909F-1B41-A4B6-E61AA7BAFFEA}"/>
                </a:ext>
              </a:extLst>
            </p:cNvPr>
            <p:cNvGrpSpPr/>
            <p:nvPr/>
          </p:nvGrpSpPr>
          <p:grpSpPr>
            <a:xfrm>
              <a:off x="342843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C34FDA15-7D2B-F24C-9BB2-D2CCDB94DF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01901068-7D01-A342-8403-B784BB3D1BD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722DD02-58A1-4944-BEA0-397E56387A4C}"/>
                </a:ext>
              </a:extLst>
            </p:cNvPr>
            <p:cNvGrpSpPr/>
            <p:nvPr/>
          </p:nvGrpSpPr>
          <p:grpSpPr>
            <a:xfrm>
              <a:off x="3978853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387E254-2D3A-FB48-A5E6-842CFD1FB659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206D8DF-60DF-254D-A008-3013D2A3EDC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983060E-4149-574A-AF58-702CD4D9F2E9}"/>
                </a:ext>
              </a:extLst>
            </p:cNvPr>
            <p:cNvGrpSpPr/>
            <p:nvPr/>
          </p:nvGrpSpPr>
          <p:grpSpPr>
            <a:xfrm>
              <a:off x="479636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70F6DB95-B8D0-E040-BBEF-32A893C7F59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0868CE41-F443-C347-AC99-800F82C2BE6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AC61FAB-0714-A34D-A1AF-A63597C99E9A}"/>
                </a:ext>
              </a:extLst>
            </p:cNvPr>
            <p:cNvGrpSpPr/>
            <p:nvPr/>
          </p:nvGrpSpPr>
          <p:grpSpPr>
            <a:xfrm>
              <a:off x="5484890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EFAC8C5E-D498-C247-9D6A-C1D21D56894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47F1B933-4941-7447-B6AC-08E1AD92140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A75F134-F067-5949-8EC2-A0B7A59FB82D}"/>
                </a:ext>
              </a:extLst>
            </p:cNvPr>
            <p:cNvSpPr txBox="1"/>
            <p:nvPr/>
          </p:nvSpPr>
          <p:spPr>
            <a:xfrm>
              <a:off x="2053262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Exon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60CC260-6D77-474F-9551-9ADC0531DA1D}"/>
                </a:ext>
              </a:extLst>
            </p:cNvPr>
            <p:cNvSpPr txBox="1"/>
            <p:nvPr/>
          </p:nvSpPr>
          <p:spPr>
            <a:xfrm>
              <a:off x="4332190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Intron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65F800C-8B2B-6648-B7D8-152417C07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392" y="1173400"/>
              <a:ext cx="0" cy="31789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7621571-7090-9841-BED9-2A2D7B38C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9133" y="1171252"/>
              <a:ext cx="0" cy="3200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A4394C02-5FFD-BA4B-A59D-089473DB5DA0}"/>
              </a:ext>
            </a:extLst>
          </p:cNvPr>
          <p:cNvSpPr txBox="1"/>
          <p:nvPr/>
        </p:nvSpPr>
        <p:spPr>
          <a:xfrm>
            <a:off x="2028895" y="3397572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mRNA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9FA7CF-E24A-4144-B540-FFC14587779B}"/>
              </a:ext>
            </a:extLst>
          </p:cNvPr>
          <p:cNvGrpSpPr/>
          <p:nvPr/>
        </p:nvGrpSpPr>
        <p:grpSpPr>
          <a:xfrm>
            <a:off x="5056296" y="3449692"/>
            <a:ext cx="1658240" cy="360360"/>
            <a:chOff x="3883141" y="2772934"/>
            <a:chExt cx="1243680" cy="27027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69C4CF5-2BBB-6949-8FD4-B064C0C5998D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18838224-27E4-FA4B-B8E9-50E8660BD6F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2B59DD02-651C-3F46-A018-FB9E22F2091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C539447-1968-A54E-B1A9-88268AC851B6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7E13E867-5456-DB4D-AEBD-5526E6B5FCC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2CD4971A-AA58-1E48-857B-615D6C0D8C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C204897-5DCB-894C-A3EC-D761D9C89B3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68851F73-FC2D-6B45-A7E3-035C1D7933B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3F73886D-20CF-A94D-9536-B6ACCD44DEC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F80CEE9-2BBB-034F-B621-BEC0A5529F2D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EA06CDC2-EB25-6048-96C4-4553F12A075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2DF5D2CD-8CFE-A244-938A-25A5A273A128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57B0B91-2D12-B545-BBC3-EEC615388222}"/>
              </a:ext>
            </a:extLst>
          </p:cNvPr>
          <p:cNvSpPr txBox="1"/>
          <p:nvPr/>
        </p:nvSpPr>
        <p:spPr>
          <a:xfrm>
            <a:off x="2028895" y="5799950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Protein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3E293-B135-6743-AB59-6664B376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97" y="5412720"/>
            <a:ext cx="1344271" cy="13605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1D2C4BC-BCDD-6948-876E-57401610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8B26B6-9989-214B-89B0-6ECFB9AB5F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71660"/>
          <a:stretch/>
        </p:blipFill>
        <p:spPr>
          <a:xfrm>
            <a:off x="10995202" y="717780"/>
            <a:ext cx="1084735" cy="17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504514" cy="5421059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687"/>
          <a:stretch/>
        </p:blipFill>
        <p:spPr>
          <a:xfrm>
            <a:off x="10995202" y="717784"/>
            <a:ext cx="1084735" cy="179233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860C83E-65B3-EB40-ADA8-F3B722D0391D}"/>
              </a:ext>
            </a:extLst>
          </p:cNvPr>
          <p:cNvGrpSpPr/>
          <p:nvPr/>
        </p:nvGrpSpPr>
        <p:grpSpPr>
          <a:xfrm>
            <a:off x="5071782" y="1135384"/>
            <a:ext cx="5620856" cy="5274355"/>
            <a:chOff x="2028895" y="1149191"/>
            <a:chExt cx="6251059" cy="5624052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A67072BE-45EC-BA41-B05F-04896EAAD9A6}"/>
                </a:ext>
              </a:extLst>
            </p:cNvPr>
            <p:cNvSpPr/>
            <p:nvPr/>
          </p:nvSpPr>
          <p:spPr>
            <a:xfrm>
              <a:off x="5668472" y="2451129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9E226C2B-1786-604F-AD3D-1C563FC14C32}"/>
                </a:ext>
              </a:extLst>
            </p:cNvPr>
            <p:cNvSpPr/>
            <p:nvPr/>
          </p:nvSpPr>
          <p:spPr>
            <a:xfrm>
              <a:off x="5668472" y="4477874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D5311C-D489-6B45-909D-0370C1CA3DFE}"/>
                </a:ext>
              </a:extLst>
            </p:cNvPr>
            <p:cNvGrpSpPr/>
            <p:nvPr/>
          </p:nvGrpSpPr>
          <p:grpSpPr>
            <a:xfrm>
              <a:off x="2028895" y="1149191"/>
              <a:ext cx="6251059" cy="1176926"/>
              <a:chOff x="1521671" y="861892"/>
              <a:chExt cx="4688294" cy="88269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300F23-D4F7-534A-AF83-A849FA26FC61}"/>
                  </a:ext>
                </a:extLst>
              </p:cNvPr>
              <p:cNvSpPr txBox="1"/>
              <p:nvPr/>
            </p:nvSpPr>
            <p:spPr>
              <a:xfrm>
                <a:off x="1521671" y="861892"/>
                <a:ext cx="1048982" cy="30782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2667" dirty="0">
                    <a:solidFill>
                      <a:schemeClr val="bg1"/>
                    </a:solidFill>
                  </a:rPr>
                  <a:t>Gene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13300D0-46F1-454E-AB1B-F0979C48B708}"/>
                  </a:ext>
                </a:extLst>
              </p:cNvPr>
              <p:cNvGrpSpPr/>
              <p:nvPr/>
            </p:nvGrpSpPr>
            <p:grpSpPr>
              <a:xfrm>
                <a:off x="2643805" y="875746"/>
                <a:ext cx="3566160" cy="270270"/>
                <a:chOff x="1202570" y="652924"/>
                <a:chExt cx="6858000" cy="270270"/>
              </a:xfrm>
              <a:solidFill>
                <a:schemeClr val="accent3"/>
              </a:solidFill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E0238F8F-9383-0D4D-A012-C8E21BDD630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7782D08F-D8E5-9C43-9169-ED54CCC1E3A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C582D49-6837-504B-A34B-AA50D1A954BD}"/>
                  </a:ext>
                </a:extLst>
              </p:cNvPr>
              <p:cNvGrpSpPr/>
              <p:nvPr/>
            </p:nvGrpSpPr>
            <p:grpSpPr>
              <a:xfrm>
                <a:off x="2871672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B5F6020A-9227-454E-9F58-7962F44BD00A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17052B1-82CD-BB4B-BAEE-593713B6AB4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1A2F9D5-C933-A848-B990-D38FCF22F4C4}"/>
                  </a:ext>
                </a:extLst>
              </p:cNvPr>
              <p:cNvGrpSpPr/>
              <p:nvPr/>
            </p:nvGrpSpPr>
            <p:grpSpPr>
              <a:xfrm>
                <a:off x="342843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19E3FFDA-FBF8-5B4B-8229-FBDB1438691E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BB82D46B-DDA5-0940-AB7A-4786C4C5F83C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F8463E9-9FEA-4641-A701-60790DEA8EA9}"/>
                  </a:ext>
                </a:extLst>
              </p:cNvPr>
              <p:cNvGrpSpPr/>
              <p:nvPr/>
            </p:nvGrpSpPr>
            <p:grpSpPr>
              <a:xfrm>
                <a:off x="3978853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4A26C296-77DA-3C47-B2E1-7D66EA1CB2F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D07C3F41-D122-5D4C-8807-6B1AF6157C9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BFAEE9A-9D4F-DF42-9335-EFE88DF451B2}"/>
                  </a:ext>
                </a:extLst>
              </p:cNvPr>
              <p:cNvGrpSpPr/>
              <p:nvPr/>
            </p:nvGrpSpPr>
            <p:grpSpPr>
              <a:xfrm>
                <a:off x="479636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7BA5F272-5AE2-FB49-85F9-D1D74A2781D0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17606A83-D84F-A048-BE18-B3F398ED2D0B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F0D640E-4775-714F-BF4D-5E89316F6818}"/>
                  </a:ext>
                </a:extLst>
              </p:cNvPr>
              <p:cNvGrpSpPr/>
              <p:nvPr/>
            </p:nvGrpSpPr>
            <p:grpSpPr>
              <a:xfrm>
                <a:off x="5484890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2C4D968F-337D-864A-9300-E1FBA0EC70DF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7D9C6554-7A8D-C948-BC78-CD1290029096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31BBA0-22FC-9B4F-BDC1-1C395D9A614B}"/>
                  </a:ext>
                </a:extLst>
              </p:cNvPr>
              <p:cNvSpPr txBox="1"/>
              <p:nvPr/>
            </p:nvSpPr>
            <p:spPr>
              <a:xfrm>
                <a:off x="2053262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Exon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77B48-295F-014F-ACA1-1CA8D93C75A6}"/>
                  </a:ext>
                </a:extLst>
              </p:cNvPr>
              <p:cNvSpPr txBox="1"/>
              <p:nvPr/>
            </p:nvSpPr>
            <p:spPr>
              <a:xfrm>
                <a:off x="4332190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Intron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8DCA007-F29B-4E45-B6FF-E77FAAB498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392" y="1173400"/>
                <a:ext cx="0" cy="31789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241CAED-22AB-DE43-BBCA-DDF8F90466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9133" y="1171252"/>
                <a:ext cx="0" cy="32004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5B599E-4875-4D4E-BE91-A3E86865F06D}"/>
                </a:ext>
              </a:extLst>
            </p:cNvPr>
            <p:cNvSpPr txBox="1"/>
            <p:nvPr/>
          </p:nvSpPr>
          <p:spPr>
            <a:xfrm>
              <a:off x="2028895" y="3383966"/>
              <a:ext cx="1398643" cy="43764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RNA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DAE3393-D2A6-E74D-9D4B-47704E5D4814}"/>
                </a:ext>
              </a:extLst>
            </p:cNvPr>
            <p:cNvGrpSpPr/>
            <p:nvPr/>
          </p:nvGrpSpPr>
          <p:grpSpPr>
            <a:xfrm>
              <a:off x="5056296" y="3449692"/>
              <a:ext cx="1658240" cy="360360"/>
              <a:chOff x="3883141" y="2772934"/>
              <a:chExt cx="1243680" cy="27027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3C9350-0DD1-F141-83D1-23E96AF5CAFC}"/>
                  </a:ext>
                </a:extLst>
              </p:cNvPr>
              <p:cNvGrpSpPr/>
              <p:nvPr/>
            </p:nvGrpSpPr>
            <p:grpSpPr>
              <a:xfrm>
                <a:off x="3883141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04762128-D654-C24E-9650-ED423A7DB303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E42A65AB-346A-E041-BF54-5D52EEB965B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268D136-19AE-C140-9E33-D4C7A7ADE52A}"/>
                  </a:ext>
                </a:extLst>
              </p:cNvPr>
              <p:cNvGrpSpPr/>
              <p:nvPr/>
            </p:nvGrpSpPr>
            <p:grpSpPr>
              <a:xfrm>
                <a:off x="4038265" y="2772934"/>
                <a:ext cx="777240" cy="270270"/>
                <a:chOff x="1202570" y="652924"/>
                <a:chExt cx="6858000" cy="270270"/>
              </a:xfrm>
              <a:solidFill>
                <a:schemeClr val="accent2"/>
              </a:solidFill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87BC3096-5F57-684C-A6D5-6F5E495435A5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17714708-B31E-C142-89DC-9155B874C3F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3FB236E-335B-7A48-A060-62F0B18C5CA9}"/>
                  </a:ext>
                </a:extLst>
              </p:cNvPr>
              <p:cNvGrpSpPr/>
              <p:nvPr/>
            </p:nvGrpSpPr>
            <p:grpSpPr>
              <a:xfrm>
                <a:off x="4819937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C46A6BD4-79A8-8A4D-ABBB-60EA09D88DD6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D3DA6859-A01E-5C4E-B064-1BD1C12C7695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F76C8E8-CD90-644A-9E23-49A55A2CC59A}"/>
                  </a:ext>
                </a:extLst>
              </p:cNvPr>
              <p:cNvGrpSpPr/>
              <p:nvPr/>
            </p:nvGrpSpPr>
            <p:grpSpPr>
              <a:xfrm>
                <a:off x="4973379" y="2772934"/>
                <a:ext cx="153442" cy="270270"/>
                <a:chOff x="1202570" y="652924"/>
                <a:chExt cx="6858000" cy="270270"/>
              </a:xfrm>
              <a:solidFill>
                <a:srgbClr val="C54C3A"/>
              </a:solidFill>
            </p:grpSpPr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DEAE207-41A6-7F42-AC4A-F238C247616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AD0C1709-D1DB-7F44-AA32-E9844E35757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4AE0A1-986E-E64F-BF3D-0052F7EFFEFC}"/>
                </a:ext>
              </a:extLst>
            </p:cNvPr>
            <p:cNvSpPr txBox="1"/>
            <p:nvPr/>
          </p:nvSpPr>
          <p:spPr>
            <a:xfrm>
              <a:off x="2028895" y="5799950"/>
              <a:ext cx="1398643" cy="41043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Protein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6BC64FE-7EFB-2C49-8D1F-857B08CC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9697" y="5412720"/>
              <a:ext cx="1344271" cy="136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1192</Words>
  <Application>Microsoft Macintosh PowerPoint</Application>
  <PresentationFormat>Widescreen</PresentationFormat>
  <Paragraphs>380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Avenir Next Condensed Regular</vt:lpstr>
      <vt:lpstr>Calibri</vt:lpstr>
      <vt:lpstr>Calibri Light</vt:lpstr>
      <vt:lpstr>Office Theme</vt:lpstr>
      <vt:lpstr>Method Madness</vt:lpstr>
      <vt:lpstr>It’s not a bracket!</vt:lpstr>
      <vt:lpstr>It’s not a bracket!</vt:lpstr>
      <vt:lpstr>Population Genomics for non-model organisms</vt:lpstr>
      <vt:lpstr>Population Genomics for non-model organisms</vt:lpstr>
      <vt:lpstr>Population Genomics for non-model organisms</vt:lpstr>
      <vt:lpstr>Population Genomics for non-model organisms</vt:lpstr>
      <vt:lpstr>The basics</vt:lpstr>
      <vt:lpstr>RNAseq</vt:lpstr>
      <vt:lpstr>RNAseq</vt:lpstr>
      <vt:lpstr>RNAseq</vt:lpstr>
      <vt:lpstr>RNAseq</vt:lpstr>
      <vt:lpstr>Exome vs genome</vt:lpstr>
      <vt:lpstr>Exome vs genome</vt:lpstr>
      <vt:lpstr>Exome capture</vt:lpstr>
      <vt:lpstr>Exome capture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Population genomics without genome reduction</vt:lpstr>
      <vt:lpstr>Pooled Sequencing</vt:lpstr>
      <vt:lpstr>Population genomics with lcWGS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 Madness</dc:title>
  <dc:creator>Jonathan Puritz</dc:creator>
  <cp:lastModifiedBy>Jonathan Puritz</cp:lastModifiedBy>
  <cp:revision>12</cp:revision>
  <dcterms:created xsi:type="dcterms:W3CDTF">2019-03-27T12:28:26Z</dcterms:created>
  <dcterms:modified xsi:type="dcterms:W3CDTF">2019-03-27T14:52:13Z</dcterms:modified>
</cp:coreProperties>
</file>